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6633"/>
    <a:srgbClr val="CC9900"/>
    <a:srgbClr val="BAE18F"/>
    <a:srgbClr val="65FFFF"/>
    <a:srgbClr val="FF99FF"/>
    <a:srgbClr val="CFA5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A4A3E-D283-439E-B85F-A540DF2B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FB17E4-BD8E-4614-A963-02A0BBDAC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7F1A8B-B4EB-4A35-B8FD-B4A3F97A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A68EC9-81B1-40DE-A2EE-FBB3332F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DD719E-D3CF-4D97-BF93-8C02D943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4035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36AB7E-0F90-48CA-A4A7-BC351708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1E1025-E519-4E99-B963-26ACD3BDE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BA821F-725A-437C-B100-54C147AC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404BB3-3C41-4C16-84CE-B364010F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007EF1-FC11-4C0C-81A9-81713523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860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CBBEB2-5F3B-408B-AFCF-BFF7421A9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95C7F3-C34C-4BF1-8730-D09ADDE9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845A11-11FA-4507-B70E-80050458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1120A2-8B4B-4947-B921-C9D16A71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66A28C-F394-4EB4-B6CE-41E1DE8B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8110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лшебный л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трава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DBCF95E-E93E-4CC6-B805-578B026AA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84" b="61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02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84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C9C0F-A37A-40E4-BF7A-D76A7021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97A360-1D5E-42CD-B7BC-30F91E5A4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86214-B3B4-4CAB-BE60-53490C87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963594-91A7-4DA7-83DE-781A8783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580272-7448-4441-8ED6-51D7DA10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5527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B048AF-3703-45BD-9732-2585A12B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C373B8-9021-4A23-9C6B-85930B1BD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949308-1119-4C1F-8665-549C156C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FCE775-C297-49EB-BCA1-16771544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4B0B42-7A74-4C13-8D4C-C0588E0E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9597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49A4B0-8676-444D-A07C-1FE25B65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E4456F-23B8-4854-8633-56C98EC3F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68CD12-7C9B-4BBD-AF66-6734EAE3F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C4CAB1-7ECA-4C2B-A41D-A845CC78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29A775-FB0E-4F2B-B784-EF28A155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58170C-4385-4851-8D70-FD9DCB5E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9694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956229-4B6B-4651-8C70-F6047BA4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BD1A3F-CE31-40DF-997C-2A04476EE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F4D65F-1454-46ED-BB18-181B4EA1A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8B4823-37CE-440C-87C5-CD7063F70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AEDFF51-DC90-4C73-AD61-7EACF7540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0201CF8-3BFA-4605-BB87-9780383E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AA455F8-7EBC-4C00-A1F5-81654A40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24B9D9-2203-4286-B3DD-973DFD24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6182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3C296F-1468-455F-B99B-4E5EF157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C762C85-6B21-4EDE-8AE6-2A6EAB5B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4437EA-C46A-4C27-91E9-740B58D5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4CD70E-9D1A-4FB1-BAFA-C1424ED7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1289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EA14F4D-E044-4320-BFF8-06E3E086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DBE711-05EA-4373-84AC-0FC63BA5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DACA070-A649-4829-9554-08A21AE0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2080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8E218A-39E5-4614-AEC5-C5563FD3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BD627D-10B6-49E2-BDDB-AB2A2053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9F7362-2344-4FF5-8D68-A0ADEFA9C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E2CD50-5294-4CE7-80B8-1DFE33C5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638F53-7639-4321-BABC-98068333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89B7E1-FDED-47D3-AC9C-2E64F283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621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82A22-AA7B-4F23-A865-2D9D47F5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82B6F0B-5E73-416E-A56C-434E4805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857D61-9C97-4188-A966-5B91D9FA3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229164-A8FF-4CDA-AB8D-F5C0B662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FC1479-A78A-4C41-848E-E705D7D0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8E3457-E361-407B-9243-6F4AC4BF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6371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93750-8E99-44F7-B159-E33BEAB7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85A719-5C34-4B65-9DC5-B35D07B3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6A6CB3-5711-4148-B074-61332A318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6F03-BFD7-4E2B-896C-DE70C3C15F4E}" type="datetimeFigureOut">
              <a:rPr lang="x-none" smtClean="0"/>
              <a:pPr/>
              <a:t>25.09.2019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F4BF70-4231-44D8-8E62-F59D294A0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686348-E31C-40F8-8403-B90073CE2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5D99-EEF8-4295-BF01-B4E6A7C649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504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187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8DC2033-CDE9-4DA6-8B17-E47CFF34FD64}"/>
              </a:ext>
            </a:extLst>
          </p:cNvPr>
          <p:cNvSpPr/>
          <p:nvPr/>
        </p:nvSpPr>
        <p:spPr>
          <a:xfrm>
            <a:off x="627546" y="1152939"/>
            <a:ext cx="10883900" cy="125564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err="1" smtClean="0">
                <a:solidFill>
                  <a:schemeClr val="tx1"/>
                </a:solidFill>
              </a:rPr>
              <a:t>“Збережемо</a:t>
            </a:r>
            <a:r>
              <a:rPr lang="uk-UA" sz="4400" b="1" i="1" dirty="0" smtClean="0">
                <a:solidFill>
                  <a:schemeClr val="tx1"/>
                </a:solidFill>
              </a:rPr>
              <a:t> </a:t>
            </a:r>
            <a:r>
              <a:rPr lang="uk-UA" sz="4400" b="1" i="1" dirty="0">
                <a:solidFill>
                  <a:schemeClr val="tx1"/>
                </a:solidFill>
              </a:rPr>
              <a:t>природу заради </a:t>
            </a:r>
            <a:r>
              <a:rPr lang="uk-UA" sz="4400" b="1" i="1" dirty="0" err="1" smtClean="0">
                <a:solidFill>
                  <a:schemeClr val="tx1"/>
                </a:solidFill>
              </a:rPr>
              <a:t>майбутнього”</a:t>
            </a:r>
            <a:endParaRPr lang="x-none" sz="44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7EA9E24-0005-4755-84D5-E16DE2E13859}"/>
              </a:ext>
            </a:extLst>
          </p:cNvPr>
          <p:cNvSpPr/>
          <p:nvPr/>
        </p:nvSpPr>
        <p:spPr>
          <a:xfrm>
            <a:off x="7861300" y="3886200"/>
            <a:ext cx="3676650" cy="2743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</a:rPr>
              <a:t>Автор презентації 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uk-UA" sz="2400" i="1" dirty="0">
                <a:solidFill>
                  <a:schemeClr val="tx1"/>
                </a:solidFill>
              </a:rPr>
              <a:t>Ілляшенко </a:t>
            </a:r>
            <a:r>
              <a:rPr lang="uk-UA" sz="2400" i="1" dirty="0" smtClean="0">
                <a:solidFill>
                  <a:schemeClr val="tx1"/>
                </a:solidFill>
              </a:rPr>
              <a:t>Єлизавета,</a:t>
            </a:r>
            <a:endParaRPr lang="uk-UA" sz="2400" i="1" dirty="0">
              <a:solidFill>
                <a:schemeClr val="tx1"/>
              </a:solidFill>
            </a:endParaRPr>
          </a:p>
          <a:p>
            <a:pPr algn="ctr"/>
            <a:r>
              <a:rPr lang="uk-UA" sz="2400" i="1" dirty="0">
                <a:solidFill>
                  <a:schemeClr val="tx1"/>
                </a:solidFill>
              </a:rPr>
              <a:t>у</a:t>
            </a:r>
            <a:r>
              <a:rPr lang="uk-UA" sz="2400" i="1" smtClean="0">
                <a:solidFill>
                  <a:schemeClr val="tx1"/>
                </a:solidFill>
              </a:rPr>
              <a:t>чениця </a:t>
            </a:r>
            <a:r>
              <a:rPr lang="uk-UA" sz="2400" i="1" dirty="0">
                <a:solidFill>
                  <a:schemeClr val="tx1"/>
                </a:solidFill>
              </a:rPr>
              <a:t>9 класу</a:t>
            </a:r>
          </a:p>
          <a:p>
            <a:pPr algn="ctr"/>
            <a:r>
              <a:rPr lang="uk-UA" sz="2400" i="1" dirty="0" err="1">
                <a:solidFill>
                  <a:schemeClr val="tx1"/>
                </a:solidFill>
              </a:rPr>
              <a:t>Руськополянського</a:t>
            </a:r>
            <a:r>
              <a:rPr lang="uk-UA" sz="2400" i="1" dirty="0">
                <a:solidFill>
                  <a:schemeClr val="tx1"/>
                </a:solidFill>
              </a:rPr>
              <a:t> закладу загальної середньої освіти</a:t>
            </a:r>
            <a:r>
              <a:rPr lang="en-US" sz="2400" i="1" dirty="0">
                <a:solidFill>
                  <a:schemeClr val="tx1"/>
                </a:solidFill>
              </a:rPr>
              <a:t> I-III</a:t>
            </a:r>
            <a:r>
              <a:rPr lang="uk-UA" sz="2400" i="1" dirty="0">
                <a:solidFill>
                  <a:schemeClr val="tx1"/>
                </a:solidFill>
              </a:rPr>
              <a:t> ступенів №2 </a:t>
            </a:r>
            <a:endParaRPr lang="x-none" sz="2400" i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Чоканье">
            <a:extLst>
              <a:ext uri="{FF2B5EF4-FFF2-40B4-BE49-F238E27FC236}">
                <a16:creationId xmlns:a16="http://schemas.microsoft.com/office/drawing/2014/main" xmlns="" id="{FDFA9B60-6694-4E52-A9B3-A12D96C09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54863" y="2274749"/>
            <a:ext cx="4105275" cy="41052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8C5AE18-AA6D-4FBF-921D-DF489719F9B3}"/>
              </a:ext>
            </a:extLst>
          </p:cNvPr>
          <p:cNvSpPr/>
          <p:nvPr/>
        </p:nvSpPr>
        <p:spPr>
          <a:xfrm rot="1271657">
            <a:off x="137289" y="5480947"/>
            <a:ext cx="4578350" cy="7132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>
                <a:solidFill>
                  <a:schemeClr val="tx1"/>
                </a:solidFill>
              </a:rPr>
              <a:t>Збережемо природу разом!</a:t>
            </a:r>
            <a:endParaRPr lang="x-none" sz="28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687" y="0"/>
            <a:ext cx="9978887" cy="10772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  <a:latin typeface="Franklin Gothic Medium Cond" pitchFamily="34" charset="0"/>
              </a:rPr>
              <a:t>Руськополянський</a:t>
            </a:r>
            <a:r>
              <a:rPr lang="uk-UA" sz="3200" b="1" i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  <a:latin typeface="Franklin Gothic Medium Cond" pitchFamily="34" charset="0"/>
              </a:rPr>
              <a:t> заклад загальної середньої освіти №2</a:t>
            </a:r>
            <a:br>
              <a:rPr lang="uk-UA" sz="3200" b="1" i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  <a:latin typeface="Franklin Gothic Medium Cond" pitchFamily="34" charset="0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6330" y="2637182"/>
            <a:ext cx="4740400" cy="923330"/>
          </a:xfrm>
          <a:prstGeom prst="rect">
            <a:avLst/>
          </a:prstGeom>
          <a:solidFill>
            <a:srgbClr val="996600"/>
          </a:solidFill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i="1" dirty="0" smtClean="0">
                <a:ln>
                  <a:solidFill>
                    <a:srgbClr val="FFFF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ingLiU_HKSCS" pitchFamily="18" charset="-120"/>
                <a:ea typeface="MingLiU_HKSCS" pitchFamily="18" charset="-120"/>
              </a:rPr>
              <a:t>Проект </a:t>
            </a:r>
          </a:p>
          <a:p>
            <a:pPr algn="ctr"/>
            <a:r>
              <a:rPr lang="uk-UA" b="1" i="1" dirty="0" smtClean="0">
                <a:ln>
                  <a:solidFill>
                    <a:srgbClr val="FFFF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ingLiU_HKSCS" pitchFamily="18" charset="-120"/>
                <a:ea typeface="MingLiU_HKSCS" pitchFamily="18" charset="-120"/>
              </a:rPr>
              <a:t>Ліги старшокласників </a:t>
            </a:r>
            <a:endParaRPr lang="ru-RU" b="1" dirty="0" smtClean="0">
              <a:ln>
                <a:solidFill>
                  <a:srgbClr val="FFFF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38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59259E-6 L 1.66667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4E4DED-7BB3-4F81-B691-B04B1AF4D025}"/>
              </a:ext>
            </a:extLst>
          </p:cNvPr>
          <p:cNvSpPr/>
          <p:nvPr/>
        </p:nvSpPr>
        <p:spPr>
          <a:xfrm>
            <a:off x="8420100" y="727144"/>
            <a:ext cx="3390900" cy="56323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effectLst/>
                <a:latin typeface="Arial" panose="020B0604020202020204" pitchFamily="34" charset="0"/>
              </a:rPr>
              <a:t>Краса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природи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smtClean="0">
                <a:effectLst/>
                <a:latin typeface="Arial" panose="020B0604020202020204" pitchFamily="34" charset="0"/>
              </a:rPr>
              <a:t>-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справжнє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диво.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effectLst/>
                <a:latin typeface="Arial" panose="020B0604020202020204" pitchFamily="34" charset="0"/>
              </a:rPr>
              <a:t>Все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неповторне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і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живе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effectLst/>
                <a:latin typeface="Arial" panose="020B0604020202020204" pitchFamily="34" charset="0"/>
              </a:rPr>
              <a:t>Де не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поглянь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скрізь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так красиво: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effectLst/>
                <a:latin typeface="Arial" panose="020B0604020202020204" pitchFamily="34" charset="0"/>
              </a:rPr>
              <a:t>По небу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сонечко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пливе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err="1">
                <a:effectLst/>
                <a:latin typeface="Arial" panose="020B0604020202020204" pitchFamily="34" charset="0"/>
              </a:rPr>
              <a:t>Навколо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височіють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гори,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err="1">
                <a:effectLst/>
                <a:latin typeface="Arial" panose="020B0604020202020204" pitchFamily="34" charset="0"/>
              </a:rPr>
              <a:t>Між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горами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дзюрчить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вода.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effectLst/>
                <a:latin typeface="Arial" panose="020B0604020202020204" pitchFamily="34" charset="0"/>
              </a:rPr>
              <a:t>А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ліс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зелений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наче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море,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effectLst/>
                <a:latin typeface="Arial" panose="020B0604020202020204" pitchFamily="34" charset="0"/>
              </a:rPr>
              <a:t>І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всюди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казка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effectLst/>
                <a:latin typeface="Arial" panose="020B0604020202020204" pitchFamily="34" charset="0"/>
              </a:rPr>
              <a:t>ожива</a:t>
            </a:r>
            <a:r>
              <a:rPr lang="ru-RU" sz="2400" b="1" i="1" dirty="0">
                <a:effectLst/>
                <a:latin typeface="Arial" panose="020B0604020202020204" pitchFamily="34" charset="0"/>
              </a:rPr>
              <a:t>!</a:t>
            </a:r>
            <a:endParaRPr lang="x-none" sz="2400" b="1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724B00D-640D-4F96-878E-86A3AE005843}"/>
              </a:ext>
            </a:extLst>
          </p:cNvPr>
          <p:cNvSpPr/>
          <p:nvPr/>
        </p:nvSpPr>
        <p:spPr>
          <a:xfrm>
            <a:off x="508000" y="727143"/>
            <a:ext cx="6819900" cy="5632311"/>
          </a:xfrm>
          <a:prstGeom prst="rect">
            <a:avLst/>
          </a:prstGeom>
          <a:solidFill>
            <a:srgbClr val="BAE1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ист">
            <a:extLst>
              <a:ext uri="{FF2B5EF4-FFF2-40B4-BE49-F238E27FC236}">
                <a16:creationId xmlns:a16="http://schemas.microsoft.com/office/drawing/2014/main" xmlns="" id="{8497DB24-FB64-4D9E-9DC1-9C0AB126A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4597400"/>
            <a:ext cx="2552700" cy="2552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79442"/>
            <a:ext cx="5901636" cy="44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5334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93B2FE-9A1A-411D-99EF-6F605C1D281A}"/>
              </a:ext>
            </a:extLst>
          </p:cNvPr>
          <p:cNvSpPr/>
          <p:nvPr/>
        </p:nvSpPr>
        <p:spPr>
          <a:xfrm>
            <a:off x="9144000" y="243512"/>
            <a:ext cx="2730500" cy="63709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Природа нам - як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рідний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i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дім,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Вона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усім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- як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мати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Щоб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лад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завжди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був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в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домі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тім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Про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це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нам треба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дбати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Й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віддячить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за добро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тобі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Земля теплом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родинним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Люби і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бережи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її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Будь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гідним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її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сином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!</a:t>
            </a:r>
            <a:endParaRPr lang="x-none" sz="2400" b="1" i="1" dirty="0"/>
          </a:p>
        </p:txBody>
      </p:sp>
      <p:pic>
        <p:nvPicPr>
          <p:cNvPr id="4" name="Рисунок 3" descr="Божья коровка">
            <a:extLst>
              <a:ext uri="{FF2B5EF4-FFF2-40B4-BE49-F238E27FC236}">
                <a16:creationId xmlns:a16="http://schemas.microsoft.com/office/drawing/2014/main" xmlns="" id="{7400FD95-DF87-4F73-BA6D-9B9A853AD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3388">
            <a:off x="76200" y="3784601"/>
            <a:ext cx="3124200" cy="3124200"/>
          </a:xfrm>
          <a:prstGeom prst="rect">
            <a:avLst/>
          </a:prstGeom>
        </p:spPr>
      </p:pic>
      <p:pic>
        <p:nvPicPr>
          <p:cNvPr id="6" name="Рисунок 5" descr="Солнце">
            <a:extLst>
              <a:ext uri="{FF2B5EF4-FFF2-40B4-BE49-F238E27FC236}">
                <a16:creationId xmlns:a16="http://schemas.microsoft.com/office/drawing/2014/main" xmlns="" id="{D7614D6C-66B1-48CD-9BEF-5E9564096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925593">
            <a:off x="6304683" y="38101"/>
            <a:ext cx="2374900" cy="23749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AE6743F-E00E-4688-B70F-07030A29A1AD}"/>
              </a:ext>
            </a:extLst>
          </p:cNvPr>
          <p:cNvSpPr/>
          <p:nvPr/>
        </p:nvSpPr>
        <p:spPr>
          <a:xfrm>
            <a:off x="916134" y="206455"/>
            <a:ext cx="4341666" cy="3038554"/>
          </a:xfrm>
          <a:prstGeom prst="rect">
            <a:avLst/>
          </a:prstGeom>
          <a:solidFill>
            <a:srgbClr val="BAE1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721BA4D-9C2E-40C7-83DE-515B3A3D6D72}"/>
              </a:ext>
            </a:extLst>
          </p:cNvPr>
          <p:cNvSpPr/>
          <p:nvPr/>
        </p:nvSpPr>
        <p:spPr>
          <a:xfrm>
            <a:off x="3868726" y="3463846"/>
            <a:ext cx="4703774" cy="3073400"/>
          </a:xfrm>
          <a:prstGeom prst="rect">
            <a:avLst/>
          </a:prstGeom>
          <a:solidFill>
            <a:srgbClr val="BAE1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3364" y="265045"/>
            <a:ext cx="2320828" cy="29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5339" y="3503225"/>
            <a:ext cx="2186609" cy="294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446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99AD3D8-0C84-4BA7-AEF6-AA5218F6599D}"/>
              </a:ext>
            </a:extLst>
          </p:cNvPr>
          <p:cNvSpPr/>
          <p:nvPr/>
        </p:nvSpPr>
        <p:spPr>
          <a:xfrm>
            <a:off x="457200" y="243512"/>
            <a:ext cx="3352800" cy="63709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ЗУПИНИСЯ, ЛЮДИНО, НА МИТЬ… І ВІДЧУЙ, ЯК ПЛАНЕТІ БОЛИТЬ. ЯК ІЗ СЕРЦЯ КРИК ВИРИНА – ЗУПИНИСЯ, ЗЕМЛЯ В НАС ОДНА! ЯК У СЕРЦІ ТЛІЄ ЛЮБОВ, ЩОБ КОЛИСЬ РОЗГОРІТИСЯ ЗНОВ. ЗУПИНИСЯ, ЛЮДИНО НА МИТЬ… І ВІДЧУЙ, ЯК ПЛАНЕТІ БОЛИТЬ</a:t>
            </a:r>
            <a:endParaRPr lang="en-US" sz="24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ADF3E11-96C6-4CA5-9DD7-D786752F6E6A}"/>
              </a:ext>
            </a:extLst>
          </p:cNvPr>
          <p:cNvSpPr/>
          <p:nvPr/>
        </p:nvSpPr>
        <p:spPr>
          <a:xfrm>
            <a:off x="4761441" y="431800"/>
            <a:ext cx="6490759" cy="5880100"/>
          </a:xfrm>
          <a:prstGeom prst="rect">
            <a:avLst/>
          </a:prstGeom>
          <a:solidFill>
            <a:srgbClr val="BAE1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dirty="0">
              <a:solidFill>
                <a:schemeClr val="tx1"/>
              </a:solidFill>
            </a:endParaRPr>
          </a:p>
        </p:txBody>
      </p:sp>
      <p:grpSp>
        <p:nvGrpSpPr>
          <p:cNvPr id="11" name="Рисунок 5" descr="Бабочка">
            <a:extLst>
              <a:ext uri="{FF2B5EF4-FFF2-40B4-BE49-F238E27FC236}">
                <a16:creationId xmlns:a16="http://schemas.microsoft.com/office/drawing/2014/main" xmlns="" id="{B5A3A50C-DFAB-4E70-9934-32649D55DF11}"/>
              </a:ext>
            </a:extLst>
          </p:cNvPr>
          <p:cNvGrpSpPr/>
          <p:nvPr/>
        </p:nvGrpSpPr>
        <p:grpSpPr>
          <a:xfrm rot="18623671">
            <a:off x="3792402" y="-120363"/>
            <a:ext cx="2469108" cy="2490662"/>
            <a:chOff x="5930900" y="4025900"/>
            <a:chExt cx="914400" cy="914400"/>
          </a:xfrm>
          <a:solidFill>
            <a:srgbClr val="FF99FF"/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EB713E9F-1BB3-4FB6-93C8-8CA69F32D90A}"/>
                </a:ext>
              </a:extLst>
            </p:cNvPr>
            <p:cNvSpPr/>
            <p:nvPr/>
          </p:nvSpPr>
          <p:spPr>
            <a:xfrm>
              <a:off x="6414272" y="4453668"/>
              <a:ext cx="180975" cy="276225"/>
            </a:xfrm>
            <a:custGeom>
              <a:avLst/>
              <a:gdLst>
                <a:gd name="connsiteX0" fmla="*/ 28407 w 180975"/>
                <a:gd name="connsiteY0" fmla="*/ 0 h 276225"/>
                <a:gd name="connsiteX1" fmla="*/ 25359 w 180975"/>
                <a:gd name="connsiteY1" fmla="*/ 9525 h 276225"/>
                <a:gd name="connsiteX2" fmla="*/ 29931 w 180975"/>
                <a:gd name="connsiteY2" fmla="*/ 60674 h 276225"/>
                <a:gd name="connsiteX3" fmla="*/ 1356 w 180975"/>
                <a:gd name="connsiteY3" fmla="*/ 166688 h 276225"/>
                <a:gd name="connsiteX4" fmla="*/ 5547 w 180975"/>
                <a:gd name="connsiteY4" fmla="*/ 181832 h 276225"/>
                <a:gd name="connsiteX5" fmla="*/ 36408 w 180975"/>
                <a:gd name="connsiteY5" fmla="*/ 204978 h 276225"/>
                <a:gd name="connsiteX6" fmla="*/ 57172 w 180975"/>
                <a:gd name="connsiteY6" fmla="*/ 221170 h 276225"/>
                <a:gd name="connsiteX7" fmla="*/ 92700 w 180975"/>
                <a:gd name="connsiteY7" fmla="*/ 271367 h 276225"/>
                <a:gd name="connsiteX8" fmla="*/ 94986 w 180975"/>
                <a:gd name="connsiteY8" fmla="*/ 276701 h 276225"/>
                <a:gd name="connsiteX9" fmla="*/ 118132 w 180975"/>
                <a:gd name="connsiteY9" fmla="*/ 214979 h 276225"/>
                <a:gd name="connsiteX10" fmla="*/ 134325 w 180975"/>
                <a:gd name="connsiteY10" fmla="*/ 191834 h 276225"/>
                <a:gd name="connsiteX11" fmla="*/ 158994 w 180975"/>
                <a:gd name="connsiteY11" fmla="*/ 175641 h 276225"/>
                <a:gd name="connsiteX12" fmla="*/ 182997 w 180975"/>
                <a:gd name="connsiteY12" fmla="*/ 160973 h 276225"/>
                <a:gd name="connsiteX13" fmla="*/ 28407 w 180975"/>
                <a:gd name="connsiteY13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75" h="276225">
                  <a:moveTo>
                    <a:pt x="28407" y="0"/>
                  </a:moveTo>
                  <a:cubicBezTo>
                    <a:pt x="27454" y="3524"/>
                    <a:pt x="26406" y="6858"/>
                    <a:pt x="25359" y="9525"/>
                  </a:cubicBezTo>
                  <a:cubicBezTo>
                    <a:pt x="28451" y="26398"/>
                    <a:pt x="29982" y="43521"/>
                    <a:pt x="29931" y="60674"/>
                  </a:cubicBezTo>
                  <a:cubicBezTo>
                    <a:pt x="29931" y="102394"/>
                    <a:pt x="21834" y="146399"/>
                    <a:pt x="1356" y="166688"/>
                  </a:cubicBezTo>
                  <a:cubicBezTo>
                    <a:pt x="-1026" y="175641"/>
                    <a:pt x="-645" y="181166"/>
                    <a:pt x="5547" y="181832"/>
                  </a:cubicBezTo>
                  <a:cubicBezTo>
                    <a:pt x="24597" y="184023"/>
                    <a:pt x="36408" y="204978"/>
                    <a:pt x="36408" y="204978"/>
                  </a:cubicBezTo>
                  <a:cubicBezTo>
                    <a:pt x="44123" y="228124"/>
                    <a:pt x="57172" y="221170"/>
                    <a:pt x="57172" y="221170"/>
                  </a:cubicBezTo>
                  <a:cubicBezTo>
                    <a:pt x="100130" y="211074"/>
                    <a:pt x="96510" y="263652"/>
                    <a:pt x="92700" y="271367"/>
                  </a:cubicBezTo>
                  <a:cubicBezTo>
                    <a:pt x="88890" y="279083"/>
                    <a:pt x="94986" y="276701"/>
                    <a:pt x="94986" y="276701"/>
                  </a:cubicBezTo>
                  <a:cubicBezTo>
                    <a:pt x="116608" y="273653"/>
                    <a:pt x="105845" y="226600"/>
                    <a:pt x="118132" y="214979"/>
                  </a:cubicBezTo>
                  <a:cubicBezTo>
                    <a:pt x="125382" y="208740"/>
                    <a:pt x="130949" y="200782"/>
                    <a:pt x="134325" y="191834"/>
                  </a:cubicBezTo>
                  <a:cubicBezTo>
                    <a:pt x="153375" y="200406"/>
                    <a:pt x="158994" y="175641"/>
                    <a:pt x="158994" y="175641"/>
                  </a:cubicBezTo>
                  <a:cubicBezTo>
                    <a:pt x="158994" y="175641"/>
                    <a:pt x="178044" y="184595"/>
                    <a:pt x="182997" y="160973"/>
                  </a:cubicBezTo>
                  <a:cubicBezTo>
                    <a:pt x="205476" y="58579"/>
                    <a:pt x="69555" y="11716"/>
                    <a:pt x="28407" y="0"/>
                  </a:cubicBezTo>
                  <a:close/>
                </a:path>
              </a:pathLst>
            </a:custGeom>
            <a:grp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98467D19-D2E7-4A81-903F-202348C42984}"/>
                </a:ext>
              </a:extLst>
            </p:cNvPr>
            <p:cNvSpPr/>
            <p:nvPr/>
          </p:nvSpPr>
          <p:spPr>
            <a:xfrm>
              <a:off x="6176068" y="4454049"/>
              <a:ext cx="180975" cy="276225"/>
            </a:xfrm>
            <a:custGeom>
              <a:avLst/>
              <a:gdLst>
                <a:gd name="connsiteX0" fmla="*/ 153835 w 180975"/>
                <a:gd name="connsiteY0" fmla="*/ 60579 h 276225"/>
                <a:gd name="connsiteX1" fmla="*/ 158502 w 180975"/>
                <a:gd name="connsiteY1" fmla="*/ 8953 h 276225"/>
                <a:gd name="connsiteX2" fmla="*/ 155740 w 180975"/>
                <a:gd name="connsiteY2" fmla="*/ 0 h 276225"/>
                <a:gd name="connsiteX3" fmla="*/ 2482 w 180975"/>
                <a:gd name="connsiteY3" fmla="*/ 160877 h 276225"/>
                <a:gd name="connsiteX4" fmla="*/ 26485 w 180975"/>
                <a:gd name="connsiteY4" fmla="*/ 175546 h 276225"/>
                <a:gd name="connsiteX5" fmla="*/ 51155 w 180975"/>
                <a:gd name="connsiteY5" fmla="*/ 191738 h 276225"/>
                <a:gd name="connsiteX6" fmla="*/ 67348 w 180975"/>
                <a:gd name="connsiteY6" fmla="*/ 214884 h 276225"/>
                <a:gd name="connsiteX7" fmla="*/ 90493 w 180975"/>
                <a:gd name="connsiteY7" fmla="*/ 276606 h 276225"/>
                <a:gd name="connsiteX8" fmla="*/ 92779 w 180975"/>
                <a:gd name="connsiteY8" fmla="*/ 271272 h 276225"/>
                <a:gd name="connsiteX9" fmla="*/ 128308 w 180975"/>
                <a:gd name="connsiteY9" fmla="*/ 221075 h 276225"/>
                <a:gd name="connsiteX10" fmla="*/ 149072 w 180975"/>
                <a:gd name="connsiteY10" fmla="*/ 204883 h 276225"/>
                <a:gd name="connsiteX11" fmla="*/ 179933 w 180975"/>
                <a:gd name="connsiteY11" fmla="*/ 181737 h 276225"/>
                <a:gd name="connsiteX12" fmla="*/ 184696 w 180975"/>
                <a:gd name="connsiteY12" fmla="*/ 168783 h 276225"/>
                <a:gd name="connsiteX13" fmla="*/ 153835 w 180975"/>
                <a:gd name="connsiteY13" fmla="*/ 60579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75" h="276225">
                  <a:moveTo>
                    <a:pt x="153835" y="60579"/>
                  </a:moveTo>
                  <a:cubicBezTo>
                    <a:pt x="153762" y="43262"/>
                    <a:pt x="155325" y="25977"/>
                    <a:pt x="158502" y="8953"/>
                  </a:cubicBezTo>
                  <a:cubicBezTo>
                    <a:pt x="157549" y="6191"/>
                    <a:pt x="156597" y="3143"/>
                    <a:pt x="155740" y="0"/>
                  </a:cubicBezTo>
                  <a:cubicBezTo>
                    <a:pt x="113068" y="12382"/>
                    <a:pt x="-19711" y="59245"/>
                    <a:pt x="2482" y="160877"/>
                  </a:cubicBezTo>
                  <a:cubicBezTo>
                    <a:pt x="7721" y="184499"/>
                    <a:pt x="26485" y="175546"/>
                    <a:pt x="26485" y="175546"/>
                  </a:cubicBezTo>
                  <a:cubicBezTo>
                    <a:pt x="26485" y="175546"/>
                    <a:pt x="32581" y="200311"/>
                    <a:pt x="51155" y="191738"/>
                  </a:cubicBezTo>
                  <a:cubicBezTo>
                    <a:pt x="54531" y="200687"/>
                    <a:pt x="60098" y="208645"/>
                    <a:pt x="67348" y="214884"/>
                  </a:cubicBezTo>
                  <a:cubicBezTo>
                    <a:pt x="79635" y="226505"/>
                    <a:pt x="68872" y="273558"/>
                    <a:pt x="90493" y="276606"/>
                  </a:cubicBezTo>
                  <a:cubicBezTo>
                    <a:pt x="90493" y="276606"/>
                    <a:pt x="97447" y="278987"/>
                    <a:pt x="92779" y="271272"/>
                  </a:cubicBezTo>
                  <a:cubicBezTo>
                    <a:pt x="88112" y="263557"/>
                    <a:pt x="85350" y="210979"/>
                    <a:pt x="128308" y="221075"/>
                  </a:cubicBezTo>
                  <a:cubicBezTo>
                    <a:pt x="128308" y="221075"/>
                    <a:pt x="141357" y="228028"/>
                    <a:pt x="149072" y="204883"/>
                  </a:cubicBezTo>
                  <a:cubicBezTo>
                    <a:pt x="149072" y="204883"/>
                    <a:pt x="160788" y="183928"/>
                    <a:pt x="179933" y="181737"/>
                  </a:cubicBezTo>
                  <a:cubicBezTo>
                    <a:pt x="185648" y="181166"/>
                    <a:pt x="186410" y="176403"/>
                    <a:pt x="184696" y="168783"/>
                  </a:cubicBezTo>
                  <a:cubicBezTo>
                    <a:pt x="162502" y="149257"/>
                    <a:pt x="153835" y="103822"/>
                    <a:pt x="153835" y="60579"/>
                  </a:cubicBezTo>
                  <a:close/>
                </a:path>
              </a:pathLst>
            </a:custGeom>
            <a:grp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77A71D87-842D-4DF7-8747-6DD12518DEE2}"/>
                </a:ext>
              </a:extLst>
            </p:cNvPr>
            <p:cNvSpPr/>
            <p:nvPr/>
          </p:nvSpPr>
          <p:spPr>
            <a:xfrm>
              <a:off x="6307135" y="4230938"/>
              <a:ext cx="152400" cy="371475"/>
            </a:xfrm>
            <a:custGeom>
              <a:avLst/>
              <a:gdLst>
                <a:gd name="connsiteX0" fmla="*/ 157736 w 152400"/>
                <a:gd name="connsiteY0" fmla="*/ 5083 h 371475"/>
                <a:gd name="connsiteX1" fmla="*/ 138115 w 152400"/>
                <a:gd name="connsiteY1" fmla="*/ 2893 h 371475"/>
                <a:gd name="connsiteX2" fmla="*/ 80393 w 152400"/>
                <a:gd name="connsiteY2" fmla="*/ 128146 h 371475"/>
                <a:gd name="connsiteX3" fmla="*/ 22577 w 152400"/>
                <a:gd name="connsiteY3" fmla="*/ 2893 h 371475"/>
                <a:gd name="connsiteX4" fmla="*/ 2650 w 152400"/>
                <a:gd name="connsiteY4" fmla="*/ 6241 h 371475"/>
                <a:gd name="connsiteX5" fmla="*/ 4765 w 152400"/>
                <a:gd name="connsiteY5" fmla="*/ 25181 h 371475"/>
                <a:gd name="connsiteX6" fmla="*/ 56581 w 152400"/>
                <a:gd name="connsiteY6" fmla="*/ 167389 h 371475"/>
                <a:gd name="connsiteX7" fmla="*/ 56581 w 152400"/>
                <a:gd name="connsiteY7" fmla="*/ 167389 h 371475"/>
                <a:gd name="connsiteX8" fmla="*/ 49818 w 152400"/>
                <a:gd name="connsiteY8" fmla="*/ 186439 h 371475"/>
                <a:gd name="connsiteX9" fmla="*/ 57629 w 152400"/>
                <a:gd name="connsiteY9" fmla="*/ 228730 h 371475"/>
                <a:gd name="connsiteX10" fmla="*/ 51723 w 152400"/>
                <a:gd name="connsiteY10" fmla="*/ 282832 h 371475"/>
                <a:gd name="connsiteX11" fmla="*/ 80298 w 152400"/>
                <a:gd name="connsiteY11" fmla="*/ 372367 h 371475"/>
                <a:gd name="connsiteX12" fmla="*/ 108873 w 152400"/>
                <a:gd name="connsiteY12" fmla="*/ 282832 h 371475"/>
                <a:gd name="connsiteX13" fmla="*/ 103063 w 152400"/>
                <a:gd name="connsiteY13" fmla="*/ 229207 h 371475"/>
                <a:gd name="connsiteX14" fmla="*/ 111064 w 152400"/>
                <a:gd name="connsiteY14" fmla="*/ 186439 h 371475"/>
                <a:gd name="connsiteX15" fmla="*/ 104015 w 152400"/>
                <a:gd name="connsiteY15" fmla="*/ 166723 h 371475"/>
                <a:gd name="connsiteX16" fmla="*/ 104015 w 152400"/>
                <a:gd name="connsiteY16" fmla="*/ 166723 h 371475"/>
                <a:gd name="connsiteX17" fmla="*/ 155831 w 152400"/>
                <a:gd name="connsiteY17" fmla="*/ 24514 h 371475"/>
                <a:gd name="connsiteX18" fmla="*/ 157736 w 152400"/>
                <a:gd name="connsiteY18" fmla="*/ 5083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371475">
                  <a:moveTo>
                    <a:pt x="157736" y="5083"/>
                  </a:moveTo>
                  <a:cubicBezTo>
                    <a:pt x="152809" y="-730"/>
                    <a:pt x="144203" y="-1691"/>
                    <a:pt x="138115" y="2893"/>
                  </a:cubicBezTo>
                  <a:cubicBezTo>
                    <a:pt x="102777" y="31468"/>
                    <a:pt x="87061" y="89570"/>
                    <a:pt x="80393" y="128146"/>
                  </a:cubicBezTo>
                  <a:cubicBezTo>
                    <a:pt x="73631" y="90046"/>
                    <a:pt x="58010" y="31182"/>
                    <a:pt x="22577" y="2893"/>
                  </a:cubicBezTo>
                  <a:cubicBezTo>
                    <a:pt x="16149" y="-1685"/>
                    <a:pt x="7228" y="-186"/>
                    <a:pt x="2650" y="6241"/>
                  </a:cubicBezTo>
                  <a:cubicBezTo>
                    <a:pt x="-1573" y="12171"/>
                    <a:pt x="-662" y="20328"/>
                    <a:pt x="4765" y="25181"/>
                  </a:cubicBezTo>
                  <a:cubicBezTo>
                    <a:pt x="41627" y="54709"/>
                    <a:pt x="54676" y="137862"/>
                    <a:pt x="56581" y="167389"/>
                  </a:cubicBezTo>
                  <a:cubicBezTo>
                    <a:pt x="56581" y="167389"/>
                    <a:pt x="56581" y="167389"/>
                    <a:pt x="56581" y="167389"/>
                  </a:cubicBezTo>
                  <a:cubicBezTo>
                    <a:pt x="52907" y="173142"/>
                    <a:pt x="50594" y="179658"/>
                    <a:pt x="49818" y="186439"/>
                  </a:cubicBezTo>
                  <a:cubicBezTo>
                    <a:pt x="48815" y="200970"/>
                    <a:pt x="51502" y="215517"/>
                    <a:pt x="57629" y="228730"/>
                  </a:cubicBezTo>
                  <a:cubicBezTo>
                    <a:pt x="53540" y="246470"/>
                    <a:pt x="51557" y="264629"/>
                    <a:pt x="51723" y="282832"/>
                  </a:cubicBezTo>
                  <a:cubicBezTo>
                    <a:pt x="51723" y="332267"/>
                    <a:pt x="64487" y="372367"/>
                    <a:pt x="80298" y="372367"/>
                  </a:cubicBezTo>
                  <a:cubicBezTo>
                    <a:pt x="96110" y="372367"/>
                    <a:pt x="108873" y="332267"/>
                    <a:pt x="108873" y="282832"/>
                  </a:cubicBezTo>
                  <a:cubicBezTo>
                    <a:pt x="109016" y="264793"/>
                    <a:pt x="107066" y="246797"/>
                    <a:pt x="103063" y="229207"/>
                  </a:cubicBezTo>
                  <a:cubicBezTo>
                    <a:pt x="109299" y="215855"/>
                    <a:pt x="112052" y="201142"/>
                    <a:pt x="111064" y="186439"/>
                  </a:cubicBezTo>
                  <a:cubicBezTo>
                    <a:pt x="110339" y="179395"/>
                    <a:pt x="107921" y="172630"/>
                    <a:pt x="104015" y="166723"/>
                  </a:cubicBezTo>
                  <a:lnTo>
                    <a:pt x="104015" y="166723"/>
                  </a:lnTo>
                  <a:cubicBezTo>
                    <a:pt x="105920" y="137195"/>
                    <a:pt x="118970" y="54042"/>
                    <a:pt x="155831" y="24514"/>
                  </a:cubicBezTo>
                  <a:cubicBezTo>
                    <a:pt x="161483" y="19549"/>
                    <a:pt x="162316" y="11052"/>
                    <a:pt x="157736" y="5083"/>
                  </a:cubicBezTo>
                  <a:close/>
                </a:path>
              </a:pathLst>
            </a:custGeom>
            <a:grp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F82D637-FF74-4A90-A5AE-D439750CF97D}"/>
                </a:ext>
              </a:extLst>
            </p:cNvPr>
            <p:cNvSpPr/>
            <p:nvPr/>
          </p:nvSpPr>
          <p:spPr>
            <a:xfrm>
              <a:off x="6440202" y="4276364"/>
              <a:ext cx="323850" cy="257175"/>
            </a:xfrm>
            <a:custGeom>
              <a:avLst/>
              <a:gdLst>
                <a:gd name="connsiteX0" fmla="*/ 324898 w 323850"/>
                <a:gd name="connsiteY0" fmla="*/ 36906 h 257175"/>
                <a:gd name="connsiteX1" fmla="*/ 0 w 323850"/>
                <a:gd name="connsiteY1" fmla="*/ 116535 h 257175"/>
                <a:gd name="connsiteX2" fmla="*/ 6191 w 323850"/>
                <a:gd name="connsiteY2" fmla="*/ 148729 h 257175"/>
                <a:gd name="connsiteX3" fmla="*/ 173165 w 323850"/>
                <a:gd name="connsiteY3" fmla="*/ 257219 h 257175"/>
                <a:gd name="connsiteX4" fmla="*/ 188119 w 323850"/>
                <a:gd name="connsiteY4" fmla="*/ 259124 h 257175"/>
                <a:gd name="connsiteX5" fmla="*/ 243935 w 323850"/>
                <a:gd name="connsiteY5" fmla="*/ 199688 h 257175"/>
                <a:gd name="connsiteX6" fmla="*/ 284798 w 323850"/>
                <a:gd name="connsiteY6" fmla="*/ 133013 h 257175"/>
                <a:gd name="connsiteX7" fmla="*/ 309848 w 323850"/>
                <a:gd name="connsiteY7" fmla="*/ 67767 h 257175"/>
                <a:gd name="connsiteX8" fmla="*/ 324898 w 323850"/>
                <a:gd name="connsiteY8" fmla="*/ 36906 h 257175"/>
                <a:gd name="connsiteX9" fmla="*/ 214598 w 323850"/>
                <a:gd name="connsiteY9" fmla="*/ 224167 h 257175"/>
                <a:gd name="connsiteX10" fmla="*/ 198787 w 323850"/>
                <a:gd name="connsiteY10" fmla="*/ 230739 h 257175"/>
                <a:gd name="connsiteX11" fmla="*/ 199739 w 323850"/>
                <a:gd name="connsiteY11" fmla="*/ 213594 h 257175"/>
                <a:gd name="connsiteX12" fmla="*/ 215551 w 323850"/>
                <a:gd name="connsiteY12" fmla="*/ 207117 h 257175"/>
                <a:gd name="connsiteX13" fmla="*/ 214598 w 323850"/>
                <a:gd name="connsiteY13" fmla="*/ 224167 h 257175"/>
                <a:gd name="connsiteX14" fmla="*/ 256699 w 323850"/>
                <a:gd name="connsiteY14" fmla="*/ 161397 h 257175"/>
                <a:gd name="connsiteX15" fmla="*/ 241744 w 323850"/>
                <a:gd name="connsiteY15" fmla="*/ 169589 h 257175"/>
                <a:gd name="connsiteX16" fmla="*/ 240792 w 323850"/>
                <a:gd name="connsiteY16" fmla="*/ 152539 h 257175"/>
                <a:gd name="connsiteX17" fmla="*/ 255746 w 323850"/>
                <a:gd name="connsiteY17" fmla="*/ 144252 h 257175"/>
                <a:gd name="connsiteX18" fmla="*/ 256699 w 323850"/>
                <a:gd name="connsiteY18" fmla="*/ 161397 h 257175"/>
                <a:gd name="connsiteX19" fmla="*/ 290798 w 323850"/>
                <a:gd name="connsiteY19" fmla="*/ 94722 h 257175"/>
                <a:gd name="connsiteX20" fmla="*/ 277654 w 323850"/>
                <a:gd name="connsiteY20" fmla="*/ 105771 h 257175"/>
                <a:gd name="connsiteX21" fmla="*/ 273367 w 323850"/>
                <a:gd name="connsiteY21" fmla="*/ 89198 h 257175"/>
                <a:gd name="connsiteX22" fmla="*/ 286417 w 323850"/>
                <a:gd name="connsiteY22" fmla="*/ 78149 h 257175"/>
                <a:gd name="connsiteX23" fmla="*/ 290798 w 323850"/>
                <a:gd name="connsiteY23" fmla="*/ 94627 h 257175"/>
                <a:gd name="connsiteX24" fmla="*/ 289655 w 323850"/>
                <a:gd name="connsiteY24" fmla="*/ 50431 h 257175"/>
                <a:gd name="connsiteX25" fmla="*/ 280130 w 323850"/>
                <a:gd name="connsiteY25" fmla="*/ 35953 h 257175"/>
                <a:gd name="connsiteX26" fmla="*/ 289655 w 323850"/>
                <a:gd name="connsiteY26" fmla="*/ 21475 h 257175"/>
                <a:gd name="connsiteX27" fmla="*/ 299180 w 323850"/>
                <a:gd name="connsiteY27" fmla="*/ 35953 h 257175"/>
                <a:gd name="connsiteX28" fmla="*/ 289655 w 323850"/>
                <a:gd name="connsiteY28" fmla="*/ 5033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3850" h="257175">
                  <a:moveTo>
                    <a:pt x="324898" y="36906"/>
                  </a:moveTo>
                  <a:cubicBezTo>
                    <a:pt x="318611" y="-51963"/>
                    <a:pt x="84487" y="37668"/>
                    <a:pt x="0" y="116535"/>
                  </a:cubicBezTo>
                  <a:cubicBezTo>
                    <a:pt x="4375" y="126690"/>
                    <a:pt x="6487" y="137675"/>
                    <a:pt x="6191" y="148729"/>
                  </a:cubicBezTo>
                  <a:cubicBezTo>
                    <a:pt x="36957" y="157016"/>
                    <a:pt x="135541" y="188353"/>
                    <a:pt x="173165" y="257219"/>
                  </a:cubicBezTo>
                  <a:cubicBezTo>
                    <a:pt x="178054" y="258455"/>
                    <a:pt x="183075" y="259094"/>
                    <a:pt x="188119" y="259124"/>
                  </a:cubicBezTo>
                  <a:cubicBezTo>
                    <a:pt x="220504" y="258076"/>
                    <a:pt x="243173" y="228263"/>
                    <a:pt x="243935" y="199688"/>
                  </a:cubicBezTo>
                  <a:cubicBezTo>
                    <a:pt x="273009" y="191719"/>
                    <a:pt x="290894" y="162537"/>
                    <a:pt x="284798" y="133013"/>
                  </a:cubicBezTo>
                  <a:cubicBezTo>
                    <a:pt x="284798" y="133013"/>
                    <a:pt x="328898" y="109486"/>
                    <a:pt x="309848" y="67767"/>
                  </a:cubicBezTo>
                  <a:cubicBezTo>
                    <a:pt x="320268" y="61127"/>
                    <a:pt x="326082" y="49203"/>
                    <a:pt x="324898" y="36906"/>
                  </a:cubicBezTo>
                  <a:close/>
                  <a:moveTo>
                    <a:pt x="214598" y="224167"/>
                  </a:moveTo>
                  <a:cubicBezTo>
                    <a:pt x="209931" y="230739"/>
                    <a:pt x="202882" y="233692"/>
                    <a:pt x="198787" y="230739"/>
                  </a:cubicBezTo>
                  <a:cubicBezTo>
                    <a:pt x="194691" y="227787"/>
                    <a:pt x="195072" y="220167"/>
                    <a:pt x="199739" y="213594"/>
                  </a:cubicBezTo>
                  <a:cubicBezTo>
                    <a:pt x="204406" y="207022"/>
                    <a:pt x="211455" y="204069"/>
                    <a:pt x="215551" y="207117"/>
                  </a:cubicBezTo>
                  <a:cubicBezTo>
                    <a:pt x="219646" y="210165"/>
                    <a:pt x="219265" y="217690"/>
                    <a:pt x="214598" y="224167"/>
                  </a:cubicBezTo>
                  <a:close/>
                  <a:moveTo>
                    <a:pt x="256699" y="161397"/>
                  </a:moveTo>
                  <a:cubicBezTo>
                    <a:pt x="252794" y="168351"/>
                    <a:pt x="246126" y="172065"/>
                    <a:pt x="241744" y="169589"/>
                  </a:cubicBezTo>
                  <a:cubicBezTo>
                    <a:pt x="237363" y="167112"/>
                    <a:pt x="236887" y="159492"/>
                    <a:pt x="240792" y="152539"/>
                  </a:cubicBezTo>
                  <a:cubicBezTo>
                    <a:pt x="244697" y="145586"/>
                    <a:pt x="251365" y="141776"/>
                    <a:pt x="255746" y="144252"/>
                  </a:cubicBezTo>
                  <a:cubicBezTo>
                    <a:pt x="260128" y="146729"/>
                    <a:pt x="260604" y="154349"/>
                    <a:pt x="256699" y="161397"/>
                  </a:cubicBezTo>
                  <a:close/>
                  <a:moveTo>
                    <a:pt x="290798" y="94722"/>
                  </a:moveTo>
                  <a:cubicBezTo>
                    <a:pt x="288322" y="102342"/>
                    <a:pt x="282511" y="107295"/>
                    <a:pt x="277654" y="105771"/>
                  </a:cubicBezTo>
                  <a:cubicBezTo>
                    <a:pt x="272796" y="104247"/>
                    <a:pt x="270986" y="96818"/>
                    <a:pt x="273367" y="89198"/>
                  </a:cubicBezTo>
                  <a:cubicBezTo>
                    <a:pt x="275749" y="81578"/>
                    <a:pt x="281654" y="76625"/>
                    <a:pt x="286417" y="78149"/>
                  </a:cubicBezTo>
                  <a:cubicBezTo>
                    <a:pt x="291179" y="79673"/>
                    <a:pt x="293180" y="87007"/>
                    <a:pt x="290798" y="94627"/>
                  </a:cubicBezTo>
                  <a:close/>
                  <a:moveTo>
                    <a:pt x="289655" y="50431"/>
                  </a:moveTo>
                  <a:cubicBezTo>
                    <a:pt x="284607" y="50431"/>
                    <a:pt x="280130" y="43954"/>
                    <a:pt x="280130" y="35953"/>
                  </a:cubicBezTo>
                  <a:cubicBezTo>
                    <a:pt x="280130" y="27952"/>
                    <a:pt x="284226" y="21475"/>
                    <a:pt x="289655" y="21475"/>
                  </a:cubicBezTo>
                  <a:cubicBezTo>
                    <a:pt x="295084" y="21475"/>
                    <a:pt x="299180" y="27952"/>
                    <a:pt x="299180" y="35953"/>
                  </a:cubicBezTo>
                  <a:cubicBezTo>
                    <a:pt x="299180" y="43954"/>
                    <a:pt x="294608" y="50336"/>
                    <a:pt x="289655" y="50336"/>
                  </a:cubicBezTo>
                  <a:close/>
                </a:path>
              </a:pathLst>
            </a:custGeom>
            <a:grp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9995CAD8-6697-4A79-8CED-38B39C0C15C5}"/>
                </a:ext>
              </a:extLst>
            </p:cNvPr>
            <p:cNvSpPr/>
            <p:nvPr/>
          </p:nvSpPr>
          <p:spPr>
            <a:xfrm>
              <a:off x="6009508" y="4276354"/>
              <a:ext cx="323850" cy="257175"/>
            </a:xfrm>
            <a:custGeom>
              <a:avLst/>
              <a:gdLst>
                <a:gd name="connsiteX0" fmla="*/ 14833 w 323850"/>
                <a:gd name="connsiteY0" fmla="*/ 67777 h 257175"/>
                <a:gd name="connsiteX1" fmla="*/ 40264 w 323850"/>
                <a:gd name="connsiteY1" fmla="*/ 132642 h 257175"/>
                <a:gd name="connsiteX2" fmla="*/ 81127 w 323850"/>
                <a:gd name="connsiteY2" fmla="*/ 199317 h 257175"/>
                <a:gd name="connsiteX3" fmla="*/ 136943 w 323850"/>
                <a:gd name="connsiteY3" fmla="*/ 258753 h 257175"/>
                <a:gd name="connsiteX4" fmla="*/ 151897 w 323850"/>
                <a:gd name="connsiteY4" fmla="*/ 256848 h 257175"/>
                <a:gd name="connsiteX5" fmla="*/ 318871 w 323850"/>
                <a:gd name="connsiteY5" fmla="*/ 148358 h 257175"/>
                <a:gd name="connsiteX6" fmla="*/ 325062 w 323850"/>
                <a:gd name="connsiteY6" fmla="*/ 116164 h 257175"/>
                <a:gd name="connsiteX7" fmla="*/ 164 w 323850"/>
                <a:gd name="connsiteY7" fmla="*/ 36916 h 257175"/>
                <a:gd name="connsiteX8" fmla="*/ 14833 w 323850"/>
                <a:gd name="connsiteY8" fmla="*/ 67777 h 257175"/>
                <a:gd name="connsiteX9" fmla="*/ 109511 w 323850"/>
                <a:gd name="connsiteY9" fmla="*/ 206746 h 257175"/>
                <a:gd name="connsiteX10" fmla="*/ 125323 w 323850"/>
                <a:gd name="connsiteY10" fmla="*/ 213223 h 257175"/>
                <a:gd name="connsiteX11" fmla="*/ 126275 w 323850"/>
                <a:gd name="connsiteY11" fmla="*/ 230368 h 257175"/>
                <a:gd name="connsiteX12" fmla="*/ 110464 w 323850"/>
                <a:gd name="connsiteY12" fmla="*/ 223796 h 257175"/>
                <a:gd name="connsiteX13" fmla="*/ 109511 w 323850"/>
                <a:gd name="connsiteY13" fmla="*/ 206746 h 257175"/>
                <a:gd name="connsiteX14" fmla="*/ 69316 w 323850"/>
                <a:gd name="connsiteY14" fmla="*/ 143881 h 257175"/>
                <a:gd name="connsiteX15" fmla="*/ 84365 w 323850"/>
                <a:gd name="connsiteY15" fmla="*/ 152168 h 257175"/>
                <a:gd name="connsiteX16" fmla="*/ 83413 w 323850"/>
                <a:gd name="connsiteY16" fmla="*/ 169218 h 257175"/>
                <a:gd name="connsiteX17" fmla="*/ 68363 w 323850"/>
                <a:gd name="connsiteY17" fmla="*/ 161026 h 257175"/>
                <a:gd name="connsiteX18" fmla="*/ 69316 w 323850"/>
                <a:gd name="connsiteY18" fmla="*/ 144262 h 257175"/>
                <a:gd name="connsiteX19" fmla="*/ 38645 w 323850"/>
                <a:gd name="connsiteY19" fmla="*/ 77683 h 257175"/>
                <a:gd name="connsiteX20" fmla="*/ 51694 w 323850"/>
                <a:gd name="connsiteY20" fmla="*/ 88732 h 257175"/>
                <a:gd name="connsiteX21" fmla="*/ 47408 w 323850"/>
                <a:gd name="connsiteY21" fmla="*/ 105305 h 257175"/>
                <a:gd name="connsiteX22" fmla="*/ 34264 w 323850"/>
                <a:gd name="connsiteY22" fmla="*/ 94256 h 257175"/>
                <a:gd name="connsiteX23" fmla="*/ 38645 w 323850"/>
                <a:gd name="connsiteY23" fmla="*/ 78064 h 257175"/>
                <a:gd name="connsiteX24" fmla="*/ 26167 w 323850"/>
                <a:gd name="connsiteY24" fmla="*/ 35868 h 257175"/>
                <a:gd name="connsiteX25" fmla="*/ 35692 w 323850"/>
                <a:gd name="connsiteY25" fmla="*/ 21390 h 257175"/>
                <a:gd name="connsiteX26" fmla="*/ 44741 w 323850"/>
                <a:gd name="connsiteY26" fmla="*/ 35868 h 257175"/>
                <a:gd name="connsiteX27" fmla="*/ 35692 w 323850"/>
                <a:gd name="connsiteY27" fmla="*/ 50346 h 257175"/>
                <a:gd name="connsiteX28" fmla="*/ 26167 w 323850"/>
                <a:gd name="connsiteY28" fmla="*/ 3586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3850" h="257175">
                  <a:moveTo>
                    <a:pt x="14833" y="67777"/>
                  </a:moveTo>
                  <a:cubicBezTo>
                    <a:pt x="-4217" y="109496"/>
                    <a:pt x="40264" y="132642"/>
                    <a:pt x="40264" y="132642"/>
                  </a:cubicBezTo>
                  <a:cubicBezTo>
                    <a:pt x="34167" y="162165"/>
                    <a:pt x="52052" y="191348"/>
                    <a:pt x="81127" y="199317"/>
                  </a:cubicBezTo>
                  <a:cubicBezTo>
                    <a:pt x="81889" y="227892"/>
                    <a:pt x="104558" y="257705"/>
                    <a:pt x="136943" y="258753"/>
                  </a:cubicBezTo>
                  <a:cubicBezTo>
                    <a:pt x="141987" y="258723"/>
                    <a:pt x="147008" y="258084"/>
                    <a:pt x="151897" y="256848"/>
                  </a:cubicBezTo>
                  <a:cubicBezTo>
                    <a:pt x="189521" y="187982"/>
                    <a:pt x="288105" y="156645"/>
                    <a:pt x="318871" y="148358"/>
                  </a:cubicBezTo>
                  <a:cubicBezTo>
                    <a:pt x="318665" y="137312"/>
                    <a:pt x="320774" y="126346"/>
                    <a:pt x="325062" y="116164"/>
                  </a:cubicBezTo>
                  <a:cubicBezTo>
                    <a:pt x="240575" y="37678"/>
                    <a:pt x="6451" y="-51953"/>
                    <a:pt x="164" y="36916"/>
                  </a:cubicBezTo>
                  <a:cubicBezTo>
                    <a:pt x="-1056" y="49128"/>
                    <a:pt x="4592" y="61011"/>
                    <a:pt x="14833" y="67777"/>
                  </a:cubicBezTo>
                  <a:close/>
                  <a:moveTo>
                    <a:pt x="109511" y="206746"/>
                  </a:moveTo>
                  <a:cubicBezTo>
                    <a:pt x="113607" y="203793"/>
                    <a:pt x="120751" y="206746"/>
                    <a:pt x="125323" y="213223"/>
                  </a:cubicBezTo>
                  <a:cubicBezTo>
                    <a:pt x="129895" y="219700"/>
                    <a:pt x="130466" y="227415"/>
                    <a:pt x="126275" y="230368"/>
                  </a:cubicBezTo>
                  <a:cubicBezTo>
                    <a:pt x="122084" y="233321"/>
                    <a:pt x="115131" y="230368"/>
                    <a:pt x="110464" y="223796"/>
                  </a:cubicBezTo>
                  <a:cubicBezTo>
                    <a:pt x="105796" y="217224"/>
                    <a:pt x="105415" y="210080"/>
                    <a:pt x="109511" y="206746"/>
                  </a:cubicBezTo>
                  <a:close/>
                  <a:moveTo>
                    <a:pt x="69316" y="143881"/>
                  </a:moveTo>
                  <a:cubicBezTo>
                    <a:pt x="73697" y="141405"/>
                    <a:pt x="80460" y="145120"/>
                    <a:pt x="84365" y="152168"/>
                  </a:cubicBezTo>
                  <a:cubicBezTo>
                    <a:pt x="88270" y="159216"/>
                    <a:pt x="87794" y="166741"/>
                    <a:pt x="83413" y="169218"/>
                  </a:cubicBezTo>
                  <a:cubicBezTo>
                    <a:pt x="79031" y="171694"/>
                    <a:pt x="72268" y="167980"/>
                    <a:pt x="68363" y="161026"/>
                  </a:cubicBezTo>
                  <a:cubicBezTo>
                    <a:pt x="64458" y="154073"/>
                    <a:pt x="64934" y="146739"/>
                    <a:pt x="69316" y="144262"/>
                  </a:cubicBezTo>
                  <a:close/>
                  <a:moveTo>
                    <a:pt x="38645" y="77683"/>
                  </a:moveTo>
                  <a:cubicBezTo>
                    <a:pt x="43408" y="76159"/>
                    <a:pt x="49313" y="81112"/>
                    <a:pt x="51694" y="88732"/>
                  </a:cubicBezTo>
                  <a:cubicBezTo>
                    <a:pt x="54076" y="96352"/>
                    <a:pt x="52171" y="103781"/>
                    <a:pt x="47408" y="105305"/>
                  </a:cubicBezTo>
                  <a:cubicBezTo>
                    <a:pt x="42646" y="106829"/>
                    <a:pt x="36740" y="101876"/>
                    <a:pt x="34264" y="94256"/>
                  </a:cubicBezTo>
                  <a:cubicBezTo>
                    <a:pt x="31787" y="86636"/>
                    <a:pt x="33787" y="79588"/>
                    <a:pt x="38645" y="78064"/>
                  </a:cubicBezTo>
                  <a:close/>
                  <a:moveTo>
                    <a:pt x="26167" y="35868"/>
                  </a:moveTo>
                  <a:cubicBezTo>
                    <a:pt x="26167" y="27867"/>
                    <a:pt x="30263" y="21390"/>
                    <a:pt x="35692" y="21390"/>
                  </a:cubicBezTo>
                  <a:cubicBezTo>
                    <a:pt x="41122" y="21390"/>
                    <a:pt x="44741" y="27867"/>
                    <a:pt x="44741" y="35868"/>
                  </a:cubicBezTo>
                  <a:cubicBezTo>
                    <a:pt x="44741" y="43869"/>
                    <a:pt x="40741" y="50346"/>
                    <a:pt x="35692" y="50346"/>
                  </a:cubicBezTo>
                  <a:cubicBezTo>
                    <a:pt x="30644" y="50346"/>
                    <a:pt x="26167" y="43869"/>
                    <a:pt x="26167" y="35868"/>
                  </a:cubicBezTo>
                  <a:close/>
                </a:path>
              </a:pathLst>
            </a:custGeom>
            <a:grp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17" name="Рисунок 7" descr="Кузнечик">
            <a:extLst>
              <a:ext uri="{FF2B5EF4-FFF2-40B4-BE49-F238E27FC236}">
                <a16:creationId xmlns:a16="http://schemas.microsoft.com/office/drawing/2014/main" xmlns="" id="{E434D8FE-7687-4C9B-AB6D-77CA353F4E20}"/>
              </a:ext>
            </a:extLst>
          </p:cNvPr>
          <p:cNvSpPr/>
          <p:nvPr/>
        </p:nvSpPr>
        <p:spPr>
          <a:xfrm>
            <a:off x="9740900" y="5143500"/>
            <a:ext cx="2131059" cy="1600159"/>
          </a:xfrm>
          <a:custGeom>
            <a:avLst/>
            <a:gdLst>
              <a:gd name="connsiteX0" fmla="*/ 735616 w 771525"/>
              <a:gd name="connsiteY0" fmla="*/ 470966 h 762000"/>
              <a:gd name="connsiteX1" fmla="*/ 723614 w 771525"/>
              <a:gd name="connsiteY1" fmla="*/ 480491 h 762000"/>
              <a:gd name="connsiteX2" fmla="*/ 705326 w 771525"/>
              <a:gd name="connsiteY2" fmla="*/ 486968 h 762000"/>
              <a:gd name="connsiteX3" fmla="*/ 582073 w 771525"/>
              <a:gd name="connsiteY3" fmla="*/ 426389 h 762000"/>
              <a:gd name="connsiteX4" fmla="*/ 596170 w 771525"/>
              <a:gd name="connsiteY4" fmla="*/ 397814 h 762000"/>
              <a:gd name="connsiteX5" fmla="*/ 596170 w 771525"/>
              <a:gd name="connsiteY5" fmla="*/ 397814 h 762000"/>
              <a:gd name="connsiteX6" fmla="*/ 639794 w 771525"/>
              <a:gd name="connsiteY6" fmla="*/ 440105 h 762000"/>
              <a:gd name="connsiteX7" fmla="*/ 663702 w 771525"/>
              <a:gd name="connsiteY7" fmla="*/ 311613 h 762000"/>
              <a:gd name="connsiteX8" fmla="*/ 776764 w 771525"/>
              <a:gd name="connsiteY8" fmla="*/ 12052 h 762000"/>
              <a:gd name="connsiteX9" fmla="*/ 760415 w 771525"/>
              <a:gd name="connsiteY9" fmla="*/ 178 h 762000"/>
              <a:gd name="connsiteX10" fmla="*/ 748541 w 771525"/>
              <a:gd name="connsiteY10" fmla="*/ 16527 h 762000"/>
              <a:gd name="connsiteX11" fmla="*/ 748951 w 771525"/>
              <a:gd name="connsiteY11" fmla="*/ 18338 h 762000"/>
              <a:gd name="connsiteX12" fmla="*/ 647700 w 771525"/>
              <a:gd name="connsiteY12" fmla="*/ 285038 h 762000"/>
              <a:gd name="connsiteX13" fmla="*/ 645700 w 771525"/>
              <a:gd name="connsiteY13" fmla="*/ 283324 h 762000"/>
              <a:gd name="connsiteX14" fmla="*/ 688848 w 771525"/>
              <a:gd name="connsiteY14" fmla="*/ 13576 h 762000"/>
              <a:gd name="connsiteX15" fmla="*/ 670620 w 771525"/>
              <a:gd name="connsiteY15" fmla="*/ 4857 h 762000"/>
              <a:gd name="connsiteX16" fmla="*/ 661902 w 771525"/>
              <a:gd name="connsiteY16" fmla="*/ 23085 h 762000"/>
              <a:gd name="connsiteX17" fmla="*/ 662369 w 771525"/>
              <a:gd name="connsiteY17" fmla="*/ 24244 h 762000"/>
              <a:gd name="connsiteX18" fmla="*/ 619506 w 771525"/>
              <a:gd name="connsiteY18" fmla="*/ 271894 h 762000"/>
              <a:gd name="connsiteX19" fmla="*/ 571881 w 771525"/>
              <a:gd name="connsiteY19" fmla="*/ 296087 h 762000"/>
              <a:gd name="connsiteX20" fmla="*/ 366903 w 771525"/>
              <a:gd name="connsiteY20" fmla="*/ 363620 h 762000"/>
              <a:gd name="connsiteX21" fmla="*/ 369856 w 771525"/>
              <a:gd name="connsiteY21" fmla="*/ 370001 h 762000"/>
              <a:gd name="connsiteX22" fmla="*/ 284988 w 771525"/>
              <a:gd name="connsiteY22" fmla="*/ 403720 h 762000"/>
              <a:gd name="connsiteX23" fmla="*/ 95536 w 771525"/>
              <a:gd name="connsiteY23" fmla="*/ 289896 h 762000"/>
              <a:gd name="connsiteX24" fmla="*/ 91916 w 771525"/>
              <a:gd name="connsiteY24" fmla="*/ 327996 h 762000"/>
              <a:gd name="connsiteX25" fmla="*/ 71437 w 771525"/>
              <a:gd name="connsiteY25" fmla="*/ 559739 h 762000"/>
              <a:gd name="connsiteX26" fmla="*/ 0 w 771525"/>
              <a:gd name="connsiteY26" fmla="*/ 649465 h 762000"/>
              <a:gd name="connsiteX27" fmla="*/ 65056 w 771525"/>
              <a:gd name="connsiteY27" fmla="*/ 638987 h 762000"/>
              <a:gd name="connsiteX28" fmla="*/ 58960 w 771525"/>
              <a:gd name="connsiteY28" fmla="*/ 716140 h 762000"/>
              <a:gd name="connsiteX29" fmla="*/ 20764 w 771525"/>
              <a:gd name="connsiteY29" fmla="*/ 727379 h 762000"/>
              <a:gd name="connsiteX30" fmla="*/ 7806 w 771525"/>
              <a:gd name="connsiteY30" fmla="*/ 750999 h 762000"/>
              <a:gd name="connsiteX31" fmla="*/ 25908 w 771525"/>
              <a:gd name="connsiteY31" fmla="*/ 764717 h 762000"/>
              <a:gd name="connsiteX32" fmla="*/ 31147 w 771525"/>
              <a:gd name="connsiteY32" fmla="*/ 763955 h 762000"/>
              <a:gd name="connsiteX33" fmla="*/ 82201 w 771525"/>
              <a:gd name="connsiteY33" fmla="*/ 749382 h 762000"/>
              <a:gd name="connsiteX34" fmla="*/ 95917 w 771525"/>
              <a:gd name="connsiteY34" fmla="*/ 732618 h 762000"/>
              <a:gd name="connsiteX35" fmla="*/ 103346 w 771525"/>
              <a:gd name="connsiteY35" fmla="*/ 638321 h 762000"/>
              <a:gd name="connsiteX36" fmla="*/ 238696 w 771525"/>
              <a:gd name="connsiteY36" fmla="*/ 628415 h 762000"/>
              <a:gd name="connsiteX37" fmla="*/ 258890 w 771525"/>
              <a:gd name="connsiteY37" fmla="*/ 664895 h 762000"/>
              <a:gd name="connsiteX38" fmla="*/ 226505 w 771525"/>
              <a:gd name="connsiteY38" fmla="*/ 676040 h 762000"/>
              <a:gd name="connsiteX39" fmla="*/ 213132 w 771525"/>
              <a:gd name="connsiteY39" fmla="*/ 699427 h 762000"/>
              <a:gd name="connsiteX40" fmla="*/ 236519 w 771525"/>
              <a:gd name="connsiteY40" fmla="*/ 712800 h 762000"/>
              <a:gd name="connsiteX41" fmla="*/ 238506 w 771525"/>
              <a:gd name="connsiteY41" fmla="*/ 712139 h 762000"/>
              <a:gd name="connsiteX42" fmla="*/ 291941 w 771525"/>
              <a:gd name="connsiteY42" fmla="*/ 694328 h 762000"/>
              <a:gd name="connsiteX43" fmla="*/ 303657 w 771525"/>
              <a:gd name="connsiteY43" fmla="*/ 683279 h 762000"/>
              <a:gd name="connsiteX44" fmla="*/ 302704 w 771525"/>
              <a:gd name="connsiteY44" fmla="*/ 666515 h 762000"/>
              <a:gd name="connsiteX45" fmla="*/ 278511 w 771525"/>
              <a:gd name="connsiteY45" fmla="*/ 621842 h 762000"/>
              <a:gd name="connsiteX46" fmla="*/ 352616 w 771525"/>
              <a:gd name="connsiteY46" fmla="*/ 605364 h 762000"/>
              <a:gd name="connsiteX47" fmla="*/ 535115 w 771525"/>
              <a:gd name="connsiteY47" fmla="*/ 492779 h 762000"/>
              <a:gd name="connsiteX48" fmla="*/ 574548 w 771525"/>
              <a:gd name="connsiteY48" fmla="*/ 628415 h 762000"/>
              <a:gd name="connsiteX49" fmla="*/ 589628 w 771525"/>
              <a:gd name="connsiteY49" fmla="*/ 650739 h 762000"/>
              <a:gd name="connsiteX50" fmla="*/ 593598 w 771525"/>
              <a:gd name="connsiteY50" fmla="*/ 651084 h 762000"/>
              <a:gd name="connsiteX51" fmla="*/ 594455 w 771525"/>
              <a:gd name="connsiteY51" fmla="*/ 651084 h 762000"/>
              <a:gd name="connsiteX52" fmla="*/ 625792 w 771525"/>
              <a:gd name="connsiteY52" fmla="*/ 649655 h 762000"/>
              <a:gd name="connsiteX53" fmla="*/ 643985 w 771525"/>
              <a:gd name="connsiteY53" fmla="*/ 629748 h 762000"/>
              <a:gd name="connsiteX54" fmla="*/ 624078 w 771525"/>
              <a:gd name="connsiteY54" fmla="*/ 611555 h 762000"/>
              <a:gd name="connsiteX55" fmla="*/ 614553 w 771525"/>
              <a:gd name="connsiteY55" fmla="*/ 611555 h 762000"/>
              <a:gd name="connsiteX56" fmla="*/ 560737 w 771525"/>
              <a:gd name="connsiteY56" fmla="*/ 460394 h 762000"/>
              <a:gd name="connsiteX57" fmla="*/ 562356 w 771525"/>
              <a:gd name="connsiteY57" fmla="*/ 458012 h 762000"/>
              <a:gd name="connsiteX58" fmla="*/ 706565 w 771525"/>
              <a:gd name="connsiteY58" fmla="*/ 524497 h 762000"/>
              <a:gd name="connsiteX59" fmla="*/ 715137 w 771525"/>
              <a:gd name="connsiteY59" fmla="*/ 523449 h 762000"/>
              <a:gd name="connsiteX60" fmla="*/ 759142 w 771525"/>
              <a:gd name="connsiteY60" fmla="*/ 485349 h 762000"/>
              <a:gd name="connsiteX61" fmla="*/ 736498 w 771525"/>
              <a:gd name="connsiteY61" fmla="*/ 470754 h 762000"/>
              <a:gd name="connsiteX62" fmla="*/ 735616 w 771525"/>
              <a:gd name="connsiteY62" fmla="*/ 470966 h 762000"/>
              <a:gd name="connsiteX63" fmla="*/ 111443 w 771525"/>
              <a:gd name="connsiteY63" fmla="*/ 538499 h 762000"/>
              <a:gd name="connsiteX64" fmla="*/ 123063 w 771525"/>
              <a:gd name="connsiteY64" fmla="*/ 402291 h 762000"/>
              <a:gd name="connsiteX65" fmla="*/ 156782 w 771525"/>
              <a:gd name="connsiteY65" fmla="*/ 471062 h 762000"/>
              <a:gd name="connsiteX66" fmla="*/ 157734 w 771525"/>
              <a:gd name="connsiteY66" fmla="*/ 521449 h 762000"/>
              <a:gd name="connsiteX67" fmla="*/ 111443 w 771525"/>
              <a:gd name="connsiteY67" fmla="*/ 538499 h 762000"/>
              <a:gd name="connsiteX68" fmla="*/ 135065 w 771525"/>
              <a:gd name="connsiteY68" fmla="*/ 334473 h 762000"/>
              <a:gd name="connsiteX69" fmla="*/ 247555 w 771525"/>
              <a:gd name="connsiteY69" fmla="*/ 420198 h 762000"/>
              <a:gd name="connsiteX70" fmla="*/ 189643 w 771525"/>
              <a:gd name="connsiteY70" fmla="*/ 450297 h 762000"/>
              <a:gd name="connsiteX71" fmla="*/ 135065 w 771525"/>
              <a:gd name="connsiteY71" fmla="*/ 33447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71525" h="762000">
                <a:moveTo>
                  <a:pt x="735616" y="470966"/>
                </a:moveTo>
                <a:cubicBezTo>
                  <a:pt x="730459" y="472322"/>
                  <a:pt x="726105" y="475777"/>
                  <a:pt x="723614" y="480491"/>
                </a:cubicBezTo>
                <a:cubicBezTo>
                  <a:pt x="717767" y="483297"/>
                  <a:pt x="711636" y="485468"/>
                  <a:pt x="705326" y="486968"/>
                </a:cubicBezTo>
                <a:cubicBezTo>
                  <a:pt x="690563" y="488588"/>
                  <a:pt x="634841" y="459441"/>
                  <a:pt x="582073" y="426389"/>
                </a:cubicBezTo>
                <a:cubicBezTo>
                  <a:pt x="587290" y="417129"/>
                  <a:pt x="591996" y="407590"/>
                  <a:pt x="596170" y="397814"/>
                </a:cubicBezTo>
                <a:lnTo>
                  <a:pt x="596170" y="397814"/>
                </a:lnTo>
                <a:cubicBezTo>
                  <a:pt x="596170" y="397814"/>
                  <a:pt x="610457" y="451726"/>
                  <a:pt x="639794" y="440105"/>
                </a:cubicBezTo>
                <a:cubicBezTo>
                  <a:pt x="676370" y="425627"/>
                  <a:pt x="679133" y="354380"/>
                  <a:pt x="663702" y="311613"/>
                </a:cubicBezTo>
                <a:cubicBezTo>
                  <a:pt x="689324" y="277037"/>
                  <a:pt x="800862" y="118827"/>
                  <a:pt x="776764" y="12052"/>
                </a:cubicBezTo>
                <a:cubicBezTo>
                  <a:pt x="775528" y="4259"/>
                  <a:pt x="768208" y="-1057"/>
                  <a:pt x="760415" y="178"/>
                </a:cubicBezTo>
                <a:cubicBezTo>
                  <a:pt x="752622" y="1414"/>
                  <a:pt x="747306" y="8734"/>
                  <a:pt x="748541" y="16527"/>
                </a:cubicBezTo>
                <a:cubicBezTo>
                  <a:pt x="748638" y="17139"/>
                  <a:pt x="748776" y="17744"/>
                  <a:pt x="748951" y="18338"/>
                </a:cubicBezTo>
                <a:cubicBezTo>
                  <a:pt x="768001" y="104730"/>
                  <a:pt x="680085" y="239414"/>
                  <a:pt x="647700" y="285038"/>
                </a:cubicBezTo>
                <a:cubicBezTo>
                  <a:pt x="647033" y="284372"/>
                  <a:pt x="646367" y="283895"/>
                  <a:pt x="645700" y="283324"/>
                </a:cubicBezTo>
                <a:cubicBezTo>
                  <a:pt x="669989" y="234937"/>
                  <a:pt x="726091" y="106540"/>
                  <a:pt x="688848" y="13576"/>
                </a:cubicBezTo>
                <a:cubicBezTo>
                  <a:pt x="686222" y="6135"/>
                  <a:pt x="678061" y="2231"/>
                  <a:pt x="670620" y="4857"/>
                </a:cubicBezTo>
                <a:cubicBezTo>
                  <a:pt x="663179" y="7483"/>
                  <a:pt x="659276" y="15644"/>
                  <a:pt x="661902" y="23085"/>
                </a:cubicBezTo>
                <a:cubicBezTo>
                  <a:pt x="662040" y="23478"/>
                  <a:pt x="662196" y="23865"/>
                  <a:pt x="662369" y="24244"/>
                </a:cubicBezTo>
                <a:cubicBezTo>
                  <a:pt x="695135" y="106254"/>
                  <a:pt x="641509" y="227793"/>
                  <a:pt x="619506" y="271894"/>
                </a:cubicBezTo>
                <a:cubicBezTo>
                  <a:pt x="596360" y="270465"/>
                  <a:pt x="577310" y="290182"/>
                  <a:pt x="571881" y="296087"/>
                </a:cubicBezTo>
                <a:cubicBezTo>
                  <a:pt x="512921" y="302755"/>
                  <a:pt x="353377" y="324662"/>
                  <a:pt x="366903" y="363620"/>
                </a:cubicBezTo>
                <a:cubicBezTo>
                  <a:pt x="367662" y="365844"/>
                  <a:pt x="368652" y="367983"/>
                  <a:pt x="369856" y="370001"/>
                </a:cubicBezTo>
                <a:cubicBezTo>
                  <a:pt x="345853" y="378288"/>
                  <a:pt x="315754" y="390194"/>
                  <a:pt x="284988" y="403720"/>
                </a:cubicBezTo>
                <a:cubicBezTo>
                  <a:pt x="124682" y="265226"/>
                  <a:pt x="107061" y="279990"/>
                  <a:pt x="95536" y="289896"/>
                </a:cubicBezTo>
                <a:cubicBezTo>
                  <a:pt x="88678" y="295802"/>
                  <a:pt x="83153" y="300564"/>
                  <a:pt x="91916" y="327996"/>
                </a:cubicBezTo>
                <a:cubicBezTo>
                  <a:pt x="87154" y="371525"/>
                  <a:pt x="78772" y="470871"/>
                  <a:pt x="71437" y="559739"/>
                </a:cubicBezTo>
                <a:cubicBezTo>
                  <a:pt x="6858" y="601840"/>
                  <a:pt x="0" y="649465"/>
                  <a:pt x="0" y="649465"/>
                </a:cubicBezTo>
                <a:cubicBezTo>
                  <a:pt x="9525" y="641750"/>
                  <a:pt x="32385" y="639940"/>
                  <a:pt x="65056" y="638987"/>
                </a:cubicBezTo>
                <a:cubicBezTo>
                  <a:pt x="62484" y="672134"/>
                  <a:pt x="60293" y="699566"/>
                  <a:pt x="58960" y="716140"/>
                </a:cubicBezTo>
                <a:lnTo>
                  <a:pt x="20764" y="727379"/>
                </a:lnTo>
                <a:cubicBezTo>
                  <a:pt x="10664" y="730324"/>
                  <a:pt x="4862" y="740898"/>
                  <a:pt x="7806" y="750999"/>
                </a:cubicBezTo>
                <a:cubicBezTo>
                  <a:pt x="10157" y="759062"/>
                  <a:pt x="17510" y="764635"/>
                  <a:pt x="25908" y="764717"/>
                </a:cubicBezTo>
                <a:cubicBezTo>
                  <a:pt x="27684" y="764753"/>
                  <a:pt x="29454" y="764495"/>
                  <a:pt x="31147" y="763955"/>
                </a:cubicBezTo>
                <a:lnTo>
                  <a:pt x="82201" y="749382"/>
                </a:lnTo>
                <a:cubicBezTo>
                  <a:pt x="89814" y="747190"/>
                  <a:pt x="95276" y="740514"/>
                  <a:pt x="95917" y="732618"/>
                </a:cubicBezTo>
                <a:cubicBezTo>
                  <a:pt x="98203" y="703376"/>
                  <a:pt x="100774" y="671277"/>
                  <a:pt x="103346" y="638321"/>
                </a:cubicBezTo>
                <a:cubicBezTo>
                  <a:pt x="148609" y="637480"/>
                  <a:pt x="193793" y="634173"/>
                  <a:pt x="238696" y="628415"/>
                </a:cubicBezTo>
                <a:lnTo>
                  <a:pt x="258890" y="664895"/>
                </a:lnTo>
                <a:lnTo>
                  <a:pt x="226505" y="676040"/>
                </a:lnTo>
                <a:cubicBezTo>
                  <a:pt x="216354" y="678806"/>
                  <a:pt x="210366" y="689277"/>
                  <a:pt x="213132" y="699427"/>
                </a:cubicBezTo>
                <a:cubicBezTo>
                  <a:pt x="215897" y="709578"/>
                  <a:pt x="226368" y="715566"/>
                  <a:pt x="236519" y="712800"/>
                </a:cubicBezTo>
                <a:cubicBezTo>
                  <a:pt x="237193" y="712617"/>
                  <a:pt x="237856" y="712396"/>
                  <a:pt x="238506" y="712139"/>
                </a:cubicBezTo>
                <a:lnTo>
                  <a:pt x="291941" y="694328"/>
                </a:lnTo>
                <a:cubicBezTo>
                  <a:pt x="297331" y="692629"/>
                  <a:pt x="301646" y="688559"/>
                  <a:pt x="303657" y="683279"/>
                </a:cubicBezTo>
                <a:cubicBezTo>
                  <a:pt x="305953" y="677845"/>
                  <a:pt x="305600" y="671653"/>
                  <a:pt x="302704" y="666515"/>
                </a:cubicBezTo>
                <a:cubicBezTo>
                  <a:pt x="294608" y="651751"/>
                  <a:pt x="286512" y="636797"/>
                  <a:pt x="278511" y="621842"/>
                </a:cubicBezTo>
                <a:cubicBezTo>
                  <a:pt x="302133" y="617556"/>
                  <a:pt x="326898" y="612317"/>
                  <a:pt x="352616" y="605364"/>
                </a:cubicBezTo>
                <a:cubicBezTo>
                  <a:pt x="423344" y="586944"/>
                  <a:pt x="486918" y="547724"/>
                  <a:pt x="535115" y="492779"/>
                </a:cubicBezTo>
                <a:cubicBezTo>
                  <a:pt x="557784" y="530879"/>
                  <a:pt x="582740" y="584695"/>
                  <a:pt x="574548" y="628415"/>
                </a:cubicBezTo>
                <a:cubicBezTo>
                  <a:pt x="572547" y="638744"/>
                  <a:pt x="579299" y="648739"/>
                  <a:pt x="589628" y="650739"/>
                </a:cubicBezTo>
                <a:cubicBezTo>
                  <a:pt x="590936" y="650993"/>
                  <a:pt x="592266" y="651108"/>
                  <a:pt x="593598" y="651084"/>
                </a:cubicBezTo>
                <a:lnTo>
                  <a:pt x="594455" y="651084"/>
                </a:lnTo>
                <a:lnTo>
                  <a:pt x="625792" y="649655"/>
                </a:lnTo>
                <a:cubicBezTo>
                  <a:pt x="636314" y="649182"/>
                  <a:pt x="644459" y="640269"/>
                  <a:pt x="643985" y="629748"/>
                </a:cubicBezTo>
                <a:cubicBezTo>
                  <a:pt x="643512" y="619227"/>
                  <a:pt x="634599" y="611082"/>
                  <a:pt x="624078" y="611555"/>
                </a:cubicBezTo>
                <a:lnTo>
                  <a:pt x="614553" y="611555"/>
                </a:lnTo>
                <a:cubicBezTo>
                  <a:pt x="614553" y="556596"/>
                  <a:pt x="584359" y="497255"/>
                  <a:pt x="560737" y="460394"/>
                </a:cubicBezTo>
                <a:lnTo>
                  <a:pt x="562356" y="458012"/>
                </a:lnTo>
                <a:cubicBezTo>
                  <a:pt x="610362" y="489254"/>
                  <a:pt x="673132" y="524497"/>
                  <a:pt x="706565" y="524497"/>
                </a:cubicBezTo>
                <a:cubicBezTo>
                  <a:pt x="709455" y="524512"/>
                  <a:pt x="712336" y="524161"/>
                  <a:pt x="715137" y="523449"/>
                </a:cubicBezTo>
                <a:cubicBezTo>
                  <a:pt x="727615" y="520115"/>
                  <a:pt x="765429" y="510114"/>
                  <a:pt x="759142" y="485349"/>
                </a:cubicBezTo>
                <a:cubicBezTo>
                  <a:pt x="756919" y="475066"/>
                  <a:pt x="746782" y="468531"/>
                  <a:pt x="736498" y="470754"/>
                </a:cubicBezTo>
                <a:cubicBezTo>
                  <a:pt x="736203" y="470818"/>
                  <a:pt x="735908" y="470888"/>
                  <a:pt x="735616" y="470966"/>
                </a:cubicBezTo>
                <a:close/>
                <a:moveTo>
                  <a:pt x="111443" y="538499"/>
                </a:moveTo>
                <a:cubicBezTo>
                  <a:pt x="115538" y="488397"/>
                  <a:pt x="119634" y="440677"/>
                  <a:pt x="123063" y="402291"/>
                </a:cubicBezTo>
                <a:cubicBezTo>
                  <a:pt x="132588" y="421341"/>
                  <a:pt x="143161" y="444106"/>
                  <a:pt x="156782" y="471062"/>
                </a:cubicBezTo>
                <a:cubicBezTo>
                  <a:pt x="120968" y="496303"/>
                  <a:pt x="110490" y="516972"/>
                  <a:pt x="157734" y="521449"/>
                </a:cubicBezTo>
                <a:cubicBezTo>
                  <a:pt x="141954" y="526133"/>
                  <a:pt x="126491" y="531828"/>
                  <a:pt x="111443" y="538499"/>
                </a:cubicBezTo>
                <a:close/>
                <a:moveTo>
                  <a:pt x="135065" y="334473"/>
                </a:moveTo>
                <a:cubicBezTo>
                  <a:pt x="174090" y="360984"/>
                  <a:pt x="211643" y="389601"/>
                  <a:pt x="247555" y="420198"/>
                </a:cubicBezTo>
                <a:cubicBezTo>
                  <a:pt x="226981" y="429723"/>
                  <a:pt x="207169" y="440296"/>
                  <a:pt x="189643" y="450297"/>
                </a:cubicBezTo>
                <a:cubicBezTo>
                  <a:pt x="164687" y="401815"/>
                  <a:pt x="145161" y="360476"/>
                  <a:pt x="135065" y="334473"/>
                </a:cubicBezTo>
                <a:close/>
              </a:path>
            </a:pathLst>
          </a:custGeom>
          <a:solidFill>
            <a:srgbClr val="00B050"/>
          </a:solidFill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x-non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330" y="1331099"/>
            <a:ext cx="5936974" cy="440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102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335695-6C79-4629-AACC-B1C3976B2711}"/>
              </a:ext>
            </a:extLst>
          </p:cNvPr>
          <p:cNvSpPr/>
          <p:nvPr/>
        </p:nvSpPr>
        <p:spPr>
          <a:xfrm>
            <a:off x="863600" y="241300"/>
            <a:ext cx="10464800" cy="13843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tx1"/>
                </a:solidFill>
              </a:rPr>
              <a:t>Пам’ятка про налагодження стосунків з природою</a:t>
            </a:r>
            <a:endParaRPr lang="x-none" sz="3600" b="1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0F8D242-EFE3-4C42-A334-DAD3C4487CF6}"/>
              </a:ext>
            </a:extLst>
          </p:cNvPr>
          <p:cNvSpPr/>
          <p:nvPr/>
        </p:nvSpPr>
        <p:spPr>
          <a:xfrm>
            <a:off x="1657751" y="1757369"/>
            <a:ext cx="2522101" cy="400110"/>
          </a:xfrm>
          <a:prstGeom prst="rect">
            <a:avLst/>
          </a:prstGeom>
          <a:solidFill>
            <a:srgbClr val="BAE18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b="0" i="0" dirty="0">
                <a:effectLst/>
                <a:latin typeface="Roboto Light"/>
              </a:rPr>
              <a:t>1.     Не </a:t>
            </a:r>
            <a:r>
              <a:rPr lang="ru-RU" sz="2000" b="0" i="0" dirty="0" err="1">
                <a:effectLst/>
                <a:latin typeface="Roboto Light"/>
              </a:rPr>
              <a:t>галасувати</a:t>
            </a:r>
            <a:r>
              <a:rPr lang="ru-RU" b="0" i="0" dirty="0">
                <a:solidFill>
                  <a:srgbClr val="3C3E3E"/>
                </a:solidFill>
                <a:effectLst/>
                <a:latin typeface="Roboto Light"/>
              </a:rPr>
              <a:t>.</a:t>
            </a:r>
            <a:endParaRPr lang="x-none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45D1B0-EF67-44F3-826C-542715F057EE}"/>
              </a:ext>
            </a:extLst>
          </p:cNvPr>
          <p:cNvSpPr/>
          <p:nvPr/>
        </p:nvSpPr>
        <p:spPr>
          <a:xfrm>
            <a:off x="5583542" y="2157479"/>
            <a:ext cx="3086358" cy="400110"/>
          </a:xfrm>
          <a:prstGeom prst="rect">
            <a:avLst/>
          </a:prstGeom>
          <a:solidFill>
            <a:srgbClr val="CFA5CA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b="0" i="0" dirty="0">
                <a:effectLst/>
                <a:latin typeface="Roboto Light"/>
              </a:rPr>
              <a:t>2.     Не </a:t>
            </a:r>
            <a:r>
              <a:rPr lang="ru-RU" sz="2000" b="0" i="0" dirty="0" err="1">
                <a:effectLst/>
                <a:latin typeface="Roboto Light"/>
              </a:rPr>
              <a:t>смітити</a:t>
            </a:r>
            <a:r>
              <a:rPr lang="ru-RU" sz="2000" b="0" i="0" dirty="0">
                <a:effectLst/>
                <a:latin typeface="Roboto Light"/>
              </a:rPr>
              <a:t> будь-де</a:t>
            </a:r>
            <a:r>
              <a:rPr lang="ru-RU" b="0" i="0" dirty="0">
                <a:solidFill>
                  <a:srgbClr val="3C3E3E"/>
                </a:solidFill>
                <a:effectLst/>
                <a:latin typeface="Roboto Light"/>
              </a:rPr>
              <a:t>.</a:t>
            </a:r>
            <a:endParaRPr lang="x-none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ADCE3DE-B249-4A64-8045-675B26C7CE15}"/>
              </a:ext>
            </a:extLst>
          </p:cNvPr>
          <p:cNvSpPr/>
          <p:nvPr/>
        </p:nvSpPr>
        <p:spPr>
          <a:xfrm>
            <a:off x="1030721" y="2740898"/>
            <a:ext cx="6096000" cy="707886"/>
          </a:xfrm>
          <a:prstGeom prst="rect">
            <a:avLst/>
          </a:prstGeom>
          <a:solidFill>
            <a:srgbClr val="BAE18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000" b="0" i="0" dirty="0">
                <a:effectLst/>
                <a:latin typeface="Roboto Light"/>
              </a:rPr>
              <a:t>3.     </a:t>
            </a:r>
            <a:r>
              <a:rPr lang="ru-RU" sz="2000" b="0" i="0" dirty="0" err="1">
                <a:effectLst/>
                <a:latin typeface="Roboto Light"/>
              </a:rPr>
              <a:t>Сміття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забирати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із</a:t>
            </a:r>
            <a:r>
              <a:rPr lang="ru-RU" sz="2000" b="0" i="0" dirty="0">
                <a:effectLst/>
                <a:latin typeface="Roboto Light"/>
              </a:rPr>
              <a:t> собою </a:t>
            </a:r>
            <a:r>
              <a:rPr lang="ru-RU" sz="2000" b="0" i="0" dirty="0" err="1">
                <a:effectLst/>
                <a:latin typeface="Roboto Light"/>
              </a:rPr>
              <a:t>додому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або</a:t>
            </a:r>
            <a:r>
              <a:rPr lang="ru-RU" sz="2000" b="0" i="0" dirty="0">
                <a:effectLst/>
                <a:latin typeface="Roboto Light"/>
              </a:rPr>
              <a:t> ж </a:t>
            </a:r>
            <a:r>
              <a:rPr lang="ru-RU" sz="2000" b="0" i="0" dirty="0" err="1">
                <a:effectLst/>
                <a:latin typeface="Roboto Light"/>
              </a:rPr>
              <a:t>викидати</a:t>
            </a:r>
            <a:r>
              <a:rPr lang="ru-RU" sz="2000" b="0" i="0" dirty="0">
                <a:effectLst/>
                <a:latin typeface="Roboto Light"/>
              </a:rPr>
              <a:t> в </a:t>
            </a:r>
            <a:r>
              <a:rPr lang="ru-RU" sz="2000" b="0" i="0" dirty="0" err="1">
                <a:effectLst/>
                <a:latin typeface="Roboto Light"/>
              </a:rPr>
              <a:t>спеціальні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смітники</a:t>
            </a:r>
            <a:r>
              <a:rPr lang="ru-RU" sz="2000" b="0" i="0" dirty="0">
                <a:effectLst/>
                <a:latin typeface="Roboto Light"/>
              </a:rPr>
              <a:t>, </a:t>
            </a:r>
            <a:r>
              <a:rPr lang="ru-RU" sz="2000" b="0" i="0" dirty="0" err="1">
                <a:effectLst/>
                <a:latin typeface="Roboto Light"/>
              </a:rPr>
              <a:t>що</a:t>
            </a:r>
            <a:r>
              <a:rPr lang="ru-RU" sz="2000" b="0" i="0" dirty="0">
                <a:effectLst/>
                <a:latin typeface="Roboto Light"/>
              </a:rPr>
              <a:t> є в парку.</a:t>
            </a:r>
            <a:endParaRPr lang="x-none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11AEE78-83E5-4E37-A659-FCF7646C9374}"/>
              </a:ext>
            </a:extLst>
          </p:cNvPr>
          <p:cNvSpPr/>
          <p:nvPr/>
        </p:nvSpPr>
        <p:spPr>
          <a:xfrm>
            <a:off x="5740393" y="3573820"/>
            <a:ext cx="4562596" cy="40011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b="0" i="0" dirty="0">
                <a:effectLst/>
                <a:latin typeface="Roboto Light"/>
              </a:rPr>
              <a:t>4.     Не </a:t>
            </a:r>
            <a:r>
              <a:rPr lang="ru-RU" sz="2000" b="0" i="0" dirty="0" err="1">
                <a:effectLst/>
                <a:latin typeface="Roboto Light"/>
              </a:rPr>
              <a:t>ламати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гілок</a:t>
            </a:r>
            <a:r>
              <a:rPr lang="ru-RU" sz="2000" b="0" i="0" dirty="0">
                <a:effectLst/>
                <a:latin typeface="Roboto Light"/>
              </a:rPr>
              <a:t> дерев </a:t>
            </a:r>
            <a:r>
              <a:rPr lang="ru-RU" sz="2000" b="0" i="0" dirty="0" err="1">
                <a:effectLst/>
                <a:latin typeface="Roboto Light"/>
              </a:rPr>
              <a:t>чи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кущів</a:t>
            </a:r>
            <a:r>
              <a:rPr lang="ru-RU" sz="2000" b="0" i="0" dirty="0">
                <a:effectLst/>
                <a:latin typeface="Roboto Light"/>
              </a:rPr>
              <a:t>.</a:t>
            </a:r>
            <a:endParaRPr lang="x-none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753CC3-C6D1-4603-8778-B759A28C0CE5}"/>
              </a:ext>
            </a:extLst>
          </p:cNvPr>
          <p:cNvSpPr/>
          <p:nvPr/>
        </p:nvSpPr>
        <p:spPr>
          <a:xfrm>
            <a:off x="1362428" y="4163972"/>
            <a:ext cx="3658374" cy="400110"/>
          </a:xfrm>
          <a:prstGeom prst="rect">
            <a:avLst/>
          </a:prstGeom>
          <a:solidFill>
            <a:srgbClr val="BAE18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b="0" i="0" dirty="0">
                <a:effectLst/>
                <a:latin typeface="Roboto Light"/>
              </a:rPr>
              <a:t>5.     Не </a:t>
            </a:r>
            <a:r>
              <a:rPr lang="ru-RU" sz="2000" b="0" i="0" dirty="0" err="1">
                <a:effectLst/>
                <a:latin typeface="Roboto Light"/>
              </a:rPr>
              <a:t>нищити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 smtClean="0">
                <a:effectLst/>
                <a:latin typeface="Roboto Light"/>
              </a:rPr>
              <a:t>мурашники</a:t>
            </a:r>
            <a:r>
              <a:rPr lang="ru-RU" sz="2000" b="0" i="0" dirty="0" smtClean="0">
                <a:effectLst/>
                <a:latin typeface="Roboto Light"/>
              </a:rPr>
              <a:t>.</a:t>
            </a:r>
            <a:endParaRPr lang="x-none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3A699E4-7743-4B48-807F-7DAFC5F5196B}"/>
              </a:ext>
            </a:extLst>
          </p:cNvPr>
          <p:cNvSpPr/>
          <p:nvPr/>
        </p:nvSpPr>
        <p:spPr>
          <a:xfrm>
            <a:off x="7691480" y="4641284"/>
            <a:ext cx="3310009" cy="400110"/>
          </a:xfrm>
          <a:prstGeom prst="rect">
            <a:avLst/>
          </a:prstGeom>
          <a:solidFill>
            <a:srgbClr val="CFA5CA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b="0" i="0" dirty="0">
                <a:effectLst/>
                <a:latin typeface="Roboto Light"/>
              </a:rPr>
              <a:t>6.     Не </a:t>
            </a:r>
            <a:r>
              <a:rPr lang="ru-RU" sz="2000" b="0" i="0" dirty="0" err="1">
                <a:effectLst/>
                <a:latin typeface="Roboto Light"/>
              </a:rPr>
              <a:t>витоптувати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квіти</a:t>
            </a:r>
            <a:r>
              <a:rPr lang="ru-RU" sz="2000" b="0" i="0" dirty="0">
                <a:effectLst/>
                <a:latin typeface="Roboto Light"/>
              </a:rPr>
              <a:t>.</a:t>
            </a:r>
            <a:endParaRPr lang="x-none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584E2CC-F556-4D37-AB86-E11A069EF838}"/>
              </a:ext>
            </a:extLst>
          </p:cNvPr>
          <p:cNvSpPr/>
          <p:nvPr/>
        </p:nvSpPr>
        <p:spPr>
          <a:xfrm>
            <a:off x="440019" y="5254654"/>
            <a:ext cx="6686702" cy="400110"/>
          </a:xfrm>
          <a:prstGeom prst="rect">
            <a:avLst/>
          </a:prstGeom>
          <a:solidFill>
            <a:srgbClr val="BAE18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b="0" i="0" dirty="0">
                <a:effectLst/>
                <a:latin typeface="Roboto Light"/>
              </a:rPr>
              <a:t>7.     </a:t>
            </a:r>
            <a:r>
              <a:rPr lang="ru-RU" sz="2000" b="0" i="0" dirty="0" err="1">
                <a:effectLst/>
                <a:latin typeface="Roboto Light"/>
              </a:rPr>
              <a:t>Старатися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ходити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тільки</a:t>
            </a:r>
            <a:r>
              <a:rPr lang="ru-RU" sz="2000" b="0" i="0" dirty="0">
                <a:effectLst/>
                <a:latin typeface="Roboto Light"/>
              </a:rPr>
              <a:t> </a:t>
            </a:r>
            <a:r>
              <a:rPr lang="ru-RU" sz="2000" b="0" i="0" dirty="0" err="1">
                <a:effectLst/>
                <a:latin typeface="Roboto Light"/>
              </a:rPr>
              <a:t>протоптаними</a:t>
            </a:r>
            <a:r>
              <a:rPr lang="ru-RU" sz="2000" b="0" i="0" dirty="0">
                <a:effectLst/>
                <a:latin typeface="Roboto Light"/>
              </a:rPr>
              <a:t> стежками.</a:t>
            </a:r>
            <a:endParaRPr lang="x-none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1904FEB-0D77-4675-87FB-54C94E311851}"/>
              </a:ext>
            </a:extLst>
          </p:cNvPr>
          <p:cNvSpPr/>
          <p:nvPr/>
        </p:nvSpPr>
        <p:spPr>
          <a:xfrm>
            <a:off x="5232400" y="6064358"/>
            <a:ext cx="6096000" cy="40011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000" b="0" dirty="0">
                <a:effectLst/>
                <a:latin typeface="Roboto Light"/>
              </a:rPr>
              <a:t>8.     Не </a:t>
            </a:r>
            <a:r>
              <a:rPr lang="ru-RU" sz="2000" b="0" dirty="0" err="1">
                <a:effectLst/>
                <a:latin typeface="Roboto Light"/>
              </a:rPr>
              <a:t>розпалювати</a:t>
            </a:r>
            <a:r>
              <a:rPr lang="ru-RU" sz="2000" b="0" dirty="0">
                <a:effectLst/>
                <a:latin typeface="Roboto Light"/>
              </a:rPr>
              <a:t> </a:t>
            </a:r>
            <a:r>
              <a:rPr lang="ru-RU" sz="2000" b="0" dirty="0" err="1">
                <a:effectLst/>
                <a:latin typeface="Roboto Light"/>
              </a:rPr>
              <a:t>багаття</a:t>
            </a:r>
            <a:r>
              <a:rPr lang="ru-RU" sz="2000" b="0" dirty="0">
                <a:effectLst/>
                <a:latin typeface="Roboto Light"/>
              </a:rPr>
              <a:t>.</a:t>
            </a:r>
          </a:p>
        </p:txBody>
      </p:sp>
      <p:pic>
        <p:nvPicPr>
          <p:cNvPr id="28" name="Рисунок 27" descr="Колибри">
            <a:extLst>
              <a:ext uri="{FF2B5EF4-FFF2-40B4-BE49-F238E27FC236}">
                <a16:creationId xmlns:a16="http://schemas.microsoft.com/office/drawing/2014/main" xmlns="" id="{B23AEAC5-D443-4AA2-91D3-9A23D916A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47201" y="1341559"/>
            <a:ext cx="2190464" cy="2190464"/>
          </a:xfrm>
          <a:prstGeom prst="rect">
            <a:avLst/>
          </a:prstGeom>
        </p:spPr>
      </p:pic>
      <p:pic>
        <p:nvPicPr>
          <p:cNvPr id="30" name="Рисунок 29" descr="Цветок без стебля">
            <a:extLst>
              <a:ext uri="{FF2B5EF4-FFF2-40B4-BE49-F238E27FC236}">
                <a16:creationId xmlns:a16="http://schemas.microsoft.com/office/drawing/2014/main" xmlns="" id="{76EDB10F-C554-42D6-BD4A-3C26554FD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37936" y="5062822"/>
            <a:ext cx="2003072" cy="2003072"/>
          </a:xfrm>
          <a:prstGeom prst="rect">
            <a:avLst/>
          </a:prstGeom>
        </p:spPr>
      </p:pic>
      <p:pic>
        <p:nvPicPr>
          <p:cNvPr id="32" name="Рисунок 31" descr="Радуга">
            <a:extLst>
              <a:ext uri="{FF2B5EF4-FFF2-40B4-BE49-F238E27FC236}">
                <a16:creationId xmlns:a16="http://schemas.microsoft.com/office/drawing/2014/main" xmlns="" id="{95CC75B3-3F55-4949-8A26-171925032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721213">
            <a:off x="199717" y="-12101"/>
            <a:ext cx="2143686" cy="21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43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2C86DE4-EDC9-4CF6-A7E7-943CEDB9A880}"/>
              </a:ext>
            </a:extLst>
          </p:cNvPr>
          <p:cNvSpPr/>
          <p:nvPr/>
        </p:nvSpPr>
        <p:spPr>
          <a:xfrm>
            <a:off x="1168400" y="330200"/>
            <a:ext cx="9855200" cy="6197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i="1" dirty="0">
                <a:solidFill>
                  <a:schemeClr val="tx1"/>
                </a:solidFill>
              </a:rPr>
              <a:t>Наше майбутнє в наших руках. Дій!!!</a:t>
            </a:r>
            <a:endParaRPr lang="x-none" sz="9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03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Макеты раскадровки">
  <a:themeElements>
    <a:clrScheme name="Стандартная">
      <a:dk1>
        <a:sysClr val="windowText" lastClr="000000"/>
      </a:dk1>
      <a:lt1>
        <a:sysClr val="window" lastClr="F8F8F8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130</Words>
  <Application>Microsoft Office PowerPoint</Application>
  <PresentationFormat>Произвольный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Макеты раскадровки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Andrii Illiashenko</dc:creator>
  <cp:lastModifiedBy>User</cp:lastModifiedBy>
  <cp:revision>12</cp:revision>
  <dcterms:created xsi:type="dcterms:W3CDTF">2019-09-11T15:51:01Z</dcterms:created>
  <dcterms:modified xsi:type="dcterms:W3CDTF">2019-09-25T06:21:32Z</dcterms:modified>
</cp:coreProperties>
</file>